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31"/>
  </p:notesMasterIdLst>
  <p:sldIdLst>
    <p:sldId id="256" r:id="rId2"/>
    <p:sldId id="289" r:id="rId3"/>
    <p:sldId id="291" r:id="rId4"/>
    <p:sldId id="263" r:id="rId5"/>
    <p:sldId id="279" r:id="rId6"/>
    <p:sldId id="258" r:id="rId7"/>
    <p:sldId id="260" r:id="rId8"/>
    <p:sldId id="261" r:id="rId9"/>
    <p:sldId id="262" r:id="rId10"/>
    <p:sldId id="276" r:id="rId11"/>
    <p:sldId id="264" r:id="rId12"/>
    <p:sldId id="265" r:id="rId13"/>
    <p:sldId id="270" r:id="rId14"/>
    <p:sldId id="271" r:id="rId15"/>
    <p:sldId id="272" r:id="rId16"/>
    <p:sldId id="259" r:id="rId17"/>
    <p:sldId id="284" r:id="rId18"/>
    <p:sldId id="274" r:id="rId19"/>
    <p:sldId id="275" r:id="rId20"/>
    <p:sldId id="285" r:id="rId21"/>
    <p:sldId id="283" r:id="rId22"/>
    <p:sldId id="290" r:id="rId23"/>
    <p:sldId id="281" r:id="rId24"/>
    <p:sldId id="287" r:id="rId25"/>
    <p:sldId id="286" r:id="rId26"/>
    <p:sldId id="282" r:id="rId27"/>
    <p:sldId id="280" r:id="rId28"/>
    <p:sldId id="292" r:id="rId29"/>
    <p:sldId id="288" r:id="rId30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tem Israel" initials="R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47" autoAdjust="0"/>
    <p:restoredTop sz="94101" autoAdjust="0"/>
  </p:normalViewPr>
  <p:slideViewPr>
    <p:cSldViewPr snapToGrid="0">
      <p:cViewPr varScale="1">
        <p:scale>
          <a:sx n="70" d="100"/>
          <a:sy n="70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64A57-2684-4105-88B1-5E7A8BC055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CCC904E-DA1A-4D51-9BAA-681621DD8BBD}">
      <dgm:prSet custT="1"/>
      <dgm:spPr/>
      <dgm:t>
        <a:bodyPr/>
        <a:lstStyle/>
        <a:p>
          <a:pPr rtl="1"/>
          <a:r>
            <a:rPr lang="he-IL" sz="2000" smtClean="0"/>
            <a:t>הכרת מאפייני הקהל</a:t>
          </a:r>
          <a:endParaRPr lang="en-US" sz="2000" dirty="0"/>
        </a:p>
      </dgm:t>
    </dgm:pt>
    <dgm:pt modelId="{B4E85066-5158-486A-BCDC-E0468055BAE4}" type="parTrans" cxnId="{BF804616-1066-49A9-80DA-88302BED4ED2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EB189648-4E11-4867-9FF0-2E0DACB6C606}" type="sibTrans" cxnId="{BF804616-1066-49A9-80DA-88302BED4ED2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19B2312F-F77E-4718-B28E-50CF188B0CC6}">
      <dgm:prSet custT="1"/>
      <dgm:spPr/>
      <dgm:t>
        <a:bodyPr/>
        <a:lstStyle/>
        <a:p>
          <a:pPr rtl="1"/>
          <a:r>
            <a:rPr lang="he-IL" sz="2000" smtClean="0"/>
            <a:t>זיהוי והערכת ידע מוקדם</a:t>
          </a:r>
          <a:endParaRPr lang="en-US" sz="2000" dirty="0"/>
        </a:p>
      </dgm:t>
    </dgm:pt>
    <dgm:pt modelId="{98EB743F-9FF4-4746-A31C-0C5237D2683A}" type="parTrans" cxnId="{D13395A1-AB84-4568-BA6F-B2687CA06326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CBDA94D0-8CEF-4EEF-97F7-C535D84A1D36}" type="sibTrans" cxnId="{D13395A1-AB84-4568-BA6F-B2687CA06326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A5F6A3CE-A7D2-4FD1-811A-74D8546C0E54}">
      <dgm:prSet custT="1"/>
      <dgm:spPr/>
      <dgm:t>
        <a:bodyPr/>
        <a:lstStyle/>
        <a:p>
          <a:pPr rtl="1"/>
          <a:r>
            <a:rPr lang="he-IL" sz="2000" smtClean="0"/>
            <a:t>תרגול, הערכת ידע והבנה</a:t>
          </a:r>
          <a:endParaRPr lang="he-IL" sz="2000" dirty="0" smtClean="0"/>
        </a:p>
      </dgm:t>
    </dgm:pt>
    <dgm:pt modelId="{D062E708-4BE4-4597-BE26-0EFBF620D6BE}" type="parTrans" cxnId="{DBE2066C-D87D-40F1-A841-5088C6483E5A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E4E90BB1-A47E-4AD6-8D19-745E15BDE73E}" type="sibTrans" cxnId="{DBE2066C-D87D-40F1-A841-5088C6483E5A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6184B4E1-EDC3-439D-8032-FBBF87FB6E5B}">
      <dgm:prSet custT="1"/>
      <dgm:spPr/>
      <dgm:t>
        <a:bodyPr/>
        <a:lstStyle/>
        <a:p>
          <a:pPr rtl="1"/>
          <a:r>
            <a:rPr lang="he-IL" sz="2000" smtClean="0"/>
            <a:t>חשיפת עמדות ודעות, </a:t>
          </a:r>
        </a:p>
        <a:p>
          <a:pPr rtl="1"/>
          <a:r>
            <a:rPr lang="he-IL" sz="2000" smtClean="0"/>
            <a:t>הערכת תוצרים – שיפוט בתחרויות</a:t>
          </a:r>
          <a:endParaRPr lang="en-US" sz="2000" dirty="0"/>
        </a:p>
      </dgm:t>
    </dgm:pt>
    <dgm:pt modelId="{CEF9413F-59B0-404E-9062-D43B340A236E}" type="parTrans" cxnId="{E4B293C3-33B1-49DF-A44E-830D2D399F54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15B87931-DC96-4EE6-AE71-AD14AC487B3D}" type="sibTrans" cxnId="{E4B293C3-33B1-49DF-A44E-830D2D399F54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8F09315B-FD7D-4999-8BCF-15B7061F9AA6}">
      <dgm:prSet custT="1"/>
      <dgm:spPr/>
      <dgm:t>
        <a:bodyPr/>
        <a:lstStyle/>
        <a:p>
          <a:pPr rtl="1"/>
          <a:r>
            <a:rPr lang="he-IL" sz="2000" smtClean="0"/>
            <a:t>דיון בתכנים באמצעות דוגמאות </a:t>
          </a:r>
          <a:r>
            <a:rPr lang="he-IL" sz="2000" b="1" smtClean="0"/>
            <a:t>אישיות</a:t>
          </a:r>
          <a:endParaRPr lang="en-US" sz="2000" b="1" dirty="0"/>
        </a:p>
      </dgm:t>
    </dgm:pt>
    <dgm:pt modelId="{2480982D-F886-4C04-8DED-CBDF6DDD1784}" type="parTrans" cxnId="{E2EE4857-39B6-4290-A816-BE4D43D8EBD0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1165171B-74AE-4D38-8461-FB94528D1D5A}" type="sibTrans" cxnId="{E2EE4857-39B6-4290-A816-BE4D43D8EBD0}">
      <dgm:prSet/>
      <dgm:spPr/>
      <dgm:t>
        <a:bodyPr/>
        <a:lstStyle/>
        <a:p>
          <a:pPr rtl="1"/>
          <a:endParaRPr lang="he-IL" sz="2000">
            <a:solidFill>
              <a:sysClr val="windowText" lastClr="000000"/>
            </a:solidFill>
          </a:endParaRPr>
        </a:p>
      </dgm:t>
    </dgm:pt>
    <dgm:pt modelId="{C054CAE3-D8C9-4B66-ACB0-FF48DF5682D4}" type="pres">
      <dgm:prSet presAssocID="{E2E64A57-2684-4105-88B1-5E7A8BC055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9E47B-A49C-464F-88C3-D1162672DBE5}" type="pres">
      <dgm:prSet presAssocID="{1CCC904E-DA1A-4D51-9BAA-681621DD8BB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08661-B654-4CB3-BC68-E6CA11E079B9}" type="pres">
      <dgm:prSet presAssocID="{EB189648-4E11-4867-9FF0-2E0DACB6C606}" presName="spacer" presStyleCnt="0"/>
      <dgm:spPr/>
      <dgm:t>
        <a:bodyPr/>
        <a:lstStyle/>
        <a:p>
          <a:pPr rtl="1"/>
          <a:endParaRPr lang="he-IL"/>
        </a:p>
      </dgm:t>
    </dgm:pt>
    <dgm:pt modelId="{4A29D837-1959-432F-A83D-93842B09B2C6}" type="pres">
      <dgm:prSet presAssocID="{19B2312F-F77E-4718-B28E-50CF188B0C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4891F-AB6B-4983-9C3A-12C1E01AF4CC}" type="pres">
      <dgm:prSet presAssocID="{CBDA94D0-8CEF-4EEF-97F7-C535D84A1D36}" presName="spacer" presStyleCnt="0"/>
      <dgm:spPr/>
      <dgm:t>
        <a:bodyPr/>
        <a:lstStyle/>
        <a:p>
          <a:pPr rtl="1"/>
          <a:endParaRPr lang="he-IL"/>
        </a:p>
      </dgm:t>
    </dgm:pt>
    <dgm:pt modelId="{70682CCA-A331-411C-B313-B9205010AF59}" type="pres">
      <dgm:prSet presAssocID="{A5F6A3CE-A7D2-4FD1-811A-74D8546C0E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0D1A5-A1B6-4692-BDFF-ADA13BF31958}" type="pres">
      <dgm:prSet presAssocID="{E4E90BB1-A47E-4AD6-8D19-745E15BDE73E}" presName="spacer" presStyleCnt="0"/>
      <dgm:spPr/>
      <dgm:t>
        <a:bodyPr/>
        <a:lstStyle/>
        <a:p>
          <a:pPr rtl="1"/>
          <a:endParaRPr lang="he-IL"/>
        </a:p>
      </dgm:t>
    </dgm:pt>
    <dgm:pt modelId="{3378DE35-0939-42F6-B980-560090B9140C}" type="pres">
      <dgm:prSet presAssocID="{6184B4E1-EDC3-439D-8032-FBBF87FB6E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70207-9A48-4F99-8039-A86A0AA68326}" type="pres">
      <dgm:prSet presAssocID="{15B87931-DC96-4EE6-AE71-AD14AC487B3D}" presName="spacer" presStyleCnt="0"/>
      <dgm:spPr/>
      <dgm:t>
        <a:bodyPr/>
        <a:lstStyle/>
        <a:p>
          <a:pPr rtl="1"/>
          <a:endParaRPr lang="he-IL"/>
        </a:p>
      </dgm:t>
    </dgm:pt>
    <dgm:pt modelId="{3DF7D0BE-FB19-49BA-856D-11377A5B358F}" type="pres">
      <dgm:prSet presAssocID="{8F09315B-FD7D-4999-8BCF-15B7061F9AA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61BFB-C4E7-47C4-99C4-569F9F41F0EB}" type="presOf" srcId="{6184B4E1-EDC3-439D-8032-FBBF87FB6E5B}" destId="{3378DE35-0939-42F6-B980-560090B9140C}" srcOrd="0" destOrd="0" presId="urn:microsoft.com/office/officeart/2005/8/layout/vList2"/>
    <dgm:cxn modelId="{DFB30F71-FB8B-41F5-8532-9F67890F674E}" type="presOf" srcId="{A5F6A3CE-A7D2-4FD1-811A-74D8546C0E54}" destId="{70682CCA-A331-411C-B313-B9205010AF59}" srcOrd="0" destOrd="0" presId="urn:microsoft.com/office/officeart/2005/8/layout/vList2"/>
    <dgm:cxn modelId="{FB903E46-DF2E-45C2-A150-CF3E665B6ACA}" type="presOf" srcId="{8F09315B-FD7D-4999-8BCF-15B7061F9AA6}" destId="{3DF7D0BE-FB19-49BA-856D-11377A5B358F}" srcOrd="0" destOrd="0" presId="urn:microsoft.com/office/officeart/2005/8/layout/vList2"/>
    <dgm:cxn modelId="{DBE2066C-D87D-40F1-A841-5088C6483E5A}" srcId="{E2E64A57-2684-4105-88B1-5E7A8BC055D2}" destId="{A5F6A3CE-A7D2-4FD1-811A-74D8546C0E54}" srcOrd="2" destOrd="0" parTransId="{D062E708-4BE4-4597-BE26-0EFBF620D6BE}" sibTransId="{E4E90BB1-A47E-4AD6-8D19-745E15BDE73E}"/>
    <dgm:cxn modelId="{A390F24B-E92B-4A5E-9099-DFCAA065A9C8}" type="presOf" srcId="{1CCC904E-DA1A-4D51-9BAA-681621DD8BBD}" destId="{B799E47B-A49C-464F-88C3-D1162672DBE5}" srcOrd="0" destOrd="0" presId="urn:microsoft.com/office/officeart/2005/8/layout/vList2"/>
    <dgm:cxn modelId="{4219742A-1368-4358-BFAF-4AB1C29BE72F}" type="presOf" srcId="{E2E64A57-2684-4105-88B1-5E7A8BC055D2}" destId="{C054CAE3-D8C9-4B66-ACB0-FF48DF5682D4}" srcOrd="0" destOrd="0" presId="urn:microsoft.com/office/officeart/2005/8/layout/vList2"/>
    <dgm:cxn modelId="{BF804616-1066-49A9-80DA-88302BED4ED2}" srcId="{E2E64A57-2684-4105-88B1-5E7A8BC055D2}" destId="{1CCC904E-DA1A-4D51-9BAA-681621DD8BBD}" srcOrd="0" destOrd="0" parTransId="{B4E85066-5158-486A-BCDC-E0468055BAE4}" sibTransId="{EB189648-4E11-4867-9FF0-2E0DACB6C606}"/>
    <dgm:cxn modelId="{D13395A1-AB84-4568-BA6F-B2687CA06326}" srcId="{E2E64A57-2684-4105-88B1-5E7A8BC055D2}" destId="{19B2312F-F77E-4718-B28E-50CF188B0CC6}" srcOrd="1" destOrd="0" parTransId="{98EB743F-9FF4-4746-A31C-0C5237D2683A}" sibTransId="{CBDA94D0-8CEF-4EEF-97F7-C535D84A1D36}"/>
    <dgm:cxn modelId="{E2EE4857-39B6-4290-A816-BE4D43D8EBD0}" srcId="{E2E64A57-2684-4105-88B1-5E7A8BC055D2}" destId="{8F09315B-FD7D-4999-8BCF-15B7061F9AA6}" srcOrd="4" destOrd="0" parTransId="{2480982D-F886-4C04-8DED-CBDF6DDD1784}" sibTransId="{1165171B-74AE-4D38-8461-FB94528D1D5A}"/>
    <dgm:cxn modelId="{E4B293C3-33B1-49DF-A44E-830D2D399F54}" srcId="{E2E64A57-2684-4105-88B1-5E7A8BC055D2}" destId="{6184B4E1-EDC3-439D-8032-FBBF87FB6E5B}" srcOrd="3" destOrd="0" parTransId="{CEF9413F-59B0-404E-9062-D43B340A236E}" sibTransId="{15B87931-DC96-4EE6-AE71-AD14AC487B3D}"/>
    <dgm:cxn modelId="{E3DEA100-1298-48B8-AF6F-C165CFCD57AD}" type="presOf" srcId="{19B2312F-F77E-4718-B28E-50CF188B0CC6}" destId="{4A29D837-1959-432F-A83D-93842B09B2C6}" srcOrd="0" destOrd="0" presId="urn:microsoft.com/office/officeart/2005/8/layout/vList2"/>
    <dgm:cxn modelId="{075C45C4-522F-41FB-AA7D-9DFD35F87843}" type="presParOf" srcId="{C054CAE3-D8C9-4B66-ACB0-FF48DF5682D4}" destId="{B799E47B-A49C-464F-88C3-D1162672DBE5}" srcOrd="0" destOrd="0" presId="urn:microsoft.com/office/officeart/2005/8/layout/vList2"/>
    <dgm:cxn modelId="{D332F539-A989-4865-B8CD-5DB6F1EE0C24}" type="presParOf" srcId="{C054CAE3-D8C9-4B66-ACB0-FF48DF5682D4}" destId="{28B08661-B654-4CB3-BC68-E6CA11E079B9}" srcOrd="1" destOrd="0" presId="urn:microsoft.com/office/officeart/2005/8/layout/vList2"/>
    <dgm:cxn modelId="{61B9C9A2-7E04-4F72-971A-1A7FEF8F57A9}" type="presParOf" srcId="{C054CAE3-D8C9-4B66-ACB0-FF48DF5682D4}" destId="{4A29D837-1959-432F-A83D-93842B09B2C6}" srcOrd="2" destOrd="0" presId="urn:microsoft.com/office/officeart/2005/8/layout/vList2"/>
    <dgm:cxn modelId="{87FEB0F0-2329-4134-814F-3115F8A5DC21}" type="presParOf" srcId="{C054CAE3-D8C9-4B66-ACB0-FF48DF5682D4}" destId="{B2A4891F-AB6B-4983-9C3A-12C1E01AF4CC}" srcOrd="3" destOrd="0" presId="urn:microsoft.com/office/officeart/2005/8/layout/vList2"/>
    <dgm:cxn modelId="{A4A020BA-7493-40A8-9293-E6B8F73F058A}" type="presParOf" srcId="{C054CAE3-D8C9-4B66-ACB0-FF48DF5682D4}" destId="{70682CCA-A331-411C-B313-B9205010AF59}" srcOrd="4" destOrd="0" presId="urn:microsoft.com/office/officeart/2005/8/layout/vList2"/>
    <dgm:cxn modelId="{472D3E09-C53B-4AA1-8B6D-043659474965}" type="presParOf" srcId="{C054CAE3-D8C9-4B66-ACB0-FF48DF5682D4}" destId="{6FA0D1A5-A1B6-4692-BDFF-ADA13BF31958}" srcOrd="5" destOrd="0" presId="urn:microsoft.com/office/officeart/2005/8/layout/vList2"/>
    <dgm:cxn modelId="{0C63CCED-4E2D-440D-942B-8F0D6ECC3CFA}" type="presParOf" srcId="{C054CAE3-D8C9-4B66-ACB0-FF48DF5682D4}" destId="{3378DE35-0939-42F6-B980-560090B9140C}" srcOrd="6" destOrd="0" presId="urn:microsoft.com/office/officeart/2005/8/layout/vList2"/>
    <dgm:cxn modelId="{F243F2D3-F125-4E29-BBD4-23496F6FD976}" type="presParOf" srcId="{C054CAE3-D8C9-4B66-ACB0-FF48DF5682D4}" destId="{9C070207-9A48-4F99-8039-A86A0AA68326}" srcOrd="7" destOrd="0" presId="urn:microsoft.com/office/officeart/2005/8/layout/vList2"/>
    <dgm:cxn modelId="{EEFAE093-CB81-476A-8F86-D53BBD84EFA7}" type="presParOf" srcId="{C054CAE3-D8C9-4B66-ACB0-FF48DF5682D4}" destId="{3DF7D0BE-FB19-49BA-856D-11377A5B35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61353-92CE-4654-B8C8-90F5AAC8662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5C900E0-3425-4C97-92F3-04CAEB6D895B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נרשמים למערכת</a:t>
          </a:r>
          <a:endParaRPr lang="he-IL" dirty="0">
            <a:solidFill>
              <a:schemeClr val="accent1"/>
            </a:solidFill>
          </a:endParaRPr>
        </a:p>
      </dgm:t>
    </dgm:pt>
    <dgm:pt modelId="{F089D509-900C-49B4-ADEC-5EF382677E21}" type="parTrans" cxnId="{AF3D9B0B-27C9-45F8-A3D9-25A1B9D1A737}">
      <dgm:prSet/>
      <dgm:spPr/>
      <dgm:t>
        <a:bodyPr/>
        <a:lstStyle/>
        <a:p>
          <a:pPr rtl="1"/>
          <a:endParaRPr lang="he-IL"/>
        </a:p>
      </dgm:t>
    </dgm:pt>
    <dgm:pt modelId="{9D9DABE7-0898-47DC-BDF6-0A2B613D5ABA}" type="sibTrans" cxnId="{AF3D9B0B-27C9-45F8-A3D9-25A1B9D1A737}">
      <dgm:prSet/>
      <dgm:spPr/>
      <dgm:t>
        <a:bodyPr/>
        <a:lstStyle/>
        <a:p>
          <a:pPr rtl="1"/>
          <a:endParaRPr lang="he-IL"/>
        </a:p>
      </dgm:t>
    </dgm:pt>
    <dgm:pt modelId="{9F38B88C-6190-4709-BCFE-89C8094F14ED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יוצרים פעילויות</a:t>
          </a:r>
          <a:endParaRPr lang="he-IL" dirty="0">
            <a:solidFill>
              <a:schemeClr val="accent1"/>
            </a:solidFill>
          </a:endParaRPr>
        </a:p>
      </dgm:t>
    </dgm:pt>
    <dgm:pt modelId="{E1A5609E-4B75-4A30-AB7F-8FAD2281EFB1}" type="parTrans" cxnId="{14308572-B837-4AD0-B96A-F51D9B74AC22}">
      <dgm:prSet/>
      <dgm:spPr/>
      <dgm:t>
        <a:bodyPr/>
        <a:lstStyle/>
        <a:p>
          <a:pPr rtl="1"/>
          <a:endParaRPr lang="he-IL"/>
        </a:p>
      </dgm:t>
    </dgm:pt>
    <dgm:pt modelId="{78D04EB3-7073-4B17-A117-6112941BA6E8}" type="sibTrans" cxnId="{14308572-B837-4AD0-B96A-F51D9B74AC22}">
      <dgm:prSet/>
      <dgm:spPr/>
      <dgm:t>
        <a:bodyPr/>
        <a:lstStyle/>
        <a:p>
          <a:pPr rtl="1"/>
          <a:endParaRPr lang="he-IL"/>
        </a:p>
      </dgm:t>
    </dgm:pt>
    <dgm:pt modelId="{F979E075-6182-4023-895D-799A8F6EA4FA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מפעילים את הקהל</a:t>
          </a:r>
          <a:endParaRPr lang="he-IL" dirty="0">
            <a:solidFill>
              <a:schemeClr val="accent1"/>
            </a:solidFill>
          </a:endParaRPr>
        </a:p>
      </dgm:t>
    </dgm:pt>
    <dgm:pt modelId="{F91F2D0A-7BCA-4D58-9BBB-4BD967ACD811}" type="parTrans" cxnId="{744F9335-BAE3-4009-8147-ED8E07FDB53F}">
      <dgm:prSet/>
      <dgm:spPr/>
      <dgm:t>
        <a:bodyPr/>
        <a:lstStyle/>
        <a:p>
          <a:pPr rtl="1"/>
          <a:endParaRPr lang="he-IL"/>
        </a:p>
      </dgm:t>
    </dgm:pt>
    <dgm:pt modelId="{B2E2B19A-75A0-4618-8CA1-18E4507115C3}" type="sibTrans" cxnId="{744F9335-BAE3-4009-8147-ED8E07FDB53F}">
      <dgm:prSet/>
      <dgm:spPr/>
      <dgm:t>
        <a:bodyPr/>
        <a:lstStyle/>
        <a:p>
          <a:pPr rtl="1"/>
          <a:endParaRPr lang="he-IL"/>
        </a:p>
      </dgm:t>
    </dgm:pt>
    <dgm:pt modelId="{65D3B417-1BB5-49CC-809B-944F92C5A57D}" type="pres">
      <dgm:prSet presAssocID="{33B61353-92CE-4654-B8C8-90F5AAC86622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75826B64-58E4-4717-8F80-AD642B415094}" type="pres">
      <dgm:prSet presAssocID="{F979E075-6182-4023-895D-799A8F6EA4FA}" presName="Accent3" presStyleCnt="0"/>
      <dgm:spPr/>
    </dgm:pt>
    <dgm:pt modelId="{455268D8-57D3-4F78-859A-D16006585E2C}" type="pres">
      <dgm:prSet presAssocID="{F979E075-6182-4023-895D-799A8F6EA4FA}" presName="Accent" presStyleLbl="node1" presStyleIdx="0" presStyleCnt="3"/>
      <dgm:spPr/>
    </dgm:pt>
    <dgm:pt modelId="{2E60273B-18DB-4624-8C97-11B62C101217}" type="pres">
      <dgm:prSet presAssocID="{F979E075-6182-4023-895D-799A8F6EA4FA}" presName="ParentBackground3" presStyleCnt="0"/>
      <dgm:spPr/>
    </dgm:pt>
    <dgm:pt modelId="{E2E556CE-D6C0-4A78-9C6B-5E54E44A80A2}" type="pres">
      <dgm:prSet presAssocID="{F979E075-6182-4023-895D-799A8F6EA4FA}" presName="ParentBackground" presStyleLbl="fgAcc1" presStyleIdx="0" presStyleCnt="3"/>
      <dgm:spPr/>
      <dgm:t>
        <a:bodyPr/>
        <a:lstStyle/>
        <a:p>
          <a:pPr rtl="1"/>
          <a:endParaRPr lang="he-IL"/>
        </a:p>
      </dgm:t>
    </dgm:pt>
    <dgm:pt modelId="{93CC9A71-33B1-47C8-854F-C47814549D5A}" type="pres">
      <dgm:prSet presAssocID="{F979E075-6182-4023-895D-799A8F6EA4F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D07715-97D3-4766-B03F-B1F232EFF538}" type="pres">
      <dgm:prSet presAssocID="{9F38B88C-6190-4709-BCFE-89C8094F14ED}" presName="Accent2" presStyleCnt="0"/>
      <dgm:spPr/>
    </dgm:pt>
    <dgm:pt modelId="{84C55802-2B6A-4AC5-BBE0-F5DD5C757F66}" type="pres">
      <dgm:prSet presAssocID="{9F38B88C-6190-4709-BCFE-89C8094F14ED}" presName="Accent" presStyleLbl="node1" presStyleIdx="1" presStyleCnt="3"/>
      <dgm:spPr/>
    </dgm:pt>
    <dgm:pt modelId="{E8CB9D7D-2900-4984-9CCB-8736D08752C8}" type="pres">
      <dgm:prSet presAssocID="{9F38B88C-6190-4709-BCFE-89C8094F14ED}" presName="ParentBackground2" presStyleCnt="0"/>
      <dgm:spPr/>
    </dgm:pt>
    <dgm:pt modelId="{4866CD26-AC9F-431D-9B2A-71A30577EDE1}" type="pres">
      <dgm:prSet presAssocID="{9F38B88C-6190-4709-BCFE-89C8094F14ED}" presName="ParentBackground" presStyleLbl="fgAcc1" presStyleIdx="1" presStyleCnt="3"/>
      <dgm:spPr/>
      <dgm:t>
        <a:bodyPr/>
        <a:lstStyle/>
        <a:p>
          <a:pPr rtl="1"/>
          <a:endParaRPr lang="he-IL"/>
        </a:p>
      </dgm:t>
    </dgm:pt>
    <dgm:pt modelId="{0D1CBB13-0E21-4F04-B1B0-FD18F1E86A17}" type="pres">
      <dgm:prSet presAssocID="{9F38B88C-6190-4709-BCFE-89C8094F14E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F4660D-BDCE-4E1F-B6F5-58EF3F296B5F}" type="pres">
      <dgm:prSet presAssocID="{25C900E0-3425-4C97-92F3-04CAEB6D895B}" presName="Accent1" presStyleCnt="0"/>
      <dgm:spPr/>
    </dgm:pt>
    <dgm:pt modelId="{6E63BCB5-73E8-4DEE-B78D-6C0D1544D2C6}" type="pres">
      <dgm:prSet presAssocID="{25C900E0-3425-4C97-92F3-04CAEB6D895B}" presName="Accent" presStyleLbl="node1" presStyleIdx="2" presStyleCnt="3"/>
      <dgm:spPr/>
    </dgm:pt>
    <dgm:pt modelId="{BDF5B85E-341D-470D-ACF6-F13F772435B4}" type="pres">
      <dgm:prSet presAssocID="{25C900E0-3425-4C97-92F3-04CAEB6D895B}" presName="ParentBackground1" presStyleCnt="0"/>
      <dgm:spPr/>
    </dgm:pt>
    <dgm:pt modelId="{5EBBA7C8-6B45-49EC-81A1-C309D7AFE747}" type="pres">
      <dgm:prSet presAssocID="{25C900E0-3425-4C97-92F3-04CAEB6D895B}" presName="ParentBackground" presStyleLbl="fgAcc1" presStyleIdx="2" presStyleCnt="3"/>
      <dgm:spPr/>
      <dgm:t>
        <a:bodyPr/>
        <a:lstStyle/>
        <a:p>
          <a:pPr rtl="1"/>
          <a:endParaRPr lang="he-IL"/>
        </a:p>
      </dgm:t>
    </dgm:pt>
    <dgm:pt modelId="{2D0E59D7-B49B-46DC-AF31-95A406C7C5E9}" type="pres">
      <dgm:prSet presAssocID="{25C900E0-3425-4C97-92F3-04CAEB6D895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44F9335-BAE3-4009-8147-ED8E07FDB53F}" srcId="{33B61353-92CE-4654-B8C8-90F5AAC86622}" destId="{F979E075-6182-4023-895D-799A8F6EA4FA}" srcOrd="2" destOrd="0" parTransId="{F91F2D0A-7BCA-4D58-9BBB-4BD967ACD811}" sibTransId="{B2E2B19A-75A0-4618-8CA1-18E4507115C3}"/>
    <dgm:cxn modelId="{AF3D9B0B-27C9-45F8-A3D9-25A1B9D1A737}" srcId="{33B61353-92CE-4654-B8C8-90F5AAC86622}" destId="{25C900E0-3425-4C97-92F3-04CAEB6D895B}" srcOrd="0" destOrd="0" parTransId="{F089D509-900C-49B4-ADEC-5EF382677E21}" sibTransId="{9D9DABE7-0898-47DC-BDF6-0A2B613D5ABA}"/>
    <dgm:cxn modelId="{14308572-B837-4AD0-B96A-F51D9B74AC22}" srcId="{33B61353-92CE-4654-B8C8-90F5AAC86622}" destId="{9F38B88C-6190-4709-BCFE-89C8094F14ED}" srcOrd="1" destOrd="0" parTransId="{E1A5609E-4B75-4A30-AB7F-8FAD2281EFB1}" sibTransId="{78D04EB3-7073-4B17-A117-6112941BA6E8}"/>
    <dgm:cxn modelId="{248D1B02-EB5C-47BE-AC43-1BE5F2B5B15B}" type="presOf" srcId="{9F38B88C-6190-4709-BCFE-89C8094F14ED}" destId="{4866CD26-AC9F-431D-9B2A-71A30577EDE1}" srcOrd="0" destOrd="0" presId="urn:microsoft.com/office/officeart/2011/layout/CircleProcess"/>
    <dgm:cxn modelId="{29937650-5201-4C7D-A68D-6E39565DA286}" type="presOf" srcId="{25C900E0-3425-4C97-92F3-04CAEB6D895B}" destId="{5EBBA7C8-6B45-49EC-81A1-C309D7AFE747}" srcOrd="0" destOrd="0" presId="urn:microsoft.com/office/officeart/2011/layout/CircleProcess"/>
    <dgm:cxn modelId="{FB600137-5AEC-4FE8-A5A4-FCD284B16B9F}" type="presOf" srcId="{33B61353-92CE-4654-B8C8-90F5AAC86622}" destId="{65D3B417-1BB5-49CC-809B-944F92C5A57D}" srcOrd="0" destOrd="0" presId="urn:microsoft.com/office/officeart/2011/layout/CircleProcess"/>
    <dgm:cxn modelId="{475170BE-069C-4271-88CA-E2ED882ABFC0}" type="presOf" srcId="{F979E075-6182-4023-895D-799A8F6EA4FA}" destId="{93CC9A71-33B1-47C8-854F-C47814549D5A}" srcOrd="1" destOrd="0" presId="urn:microsoft.com/office/officeart/2011/layout/CircleProcess"/>
    <dgm:cxn modelId="{0C81299F-A3FA-4627-A48F-F128900CDB5C}" type="presOf" srcId="{9F38B88C-6190-4709-BCFE-89C8094F14ED}" destId="{0D1CBB13-0E21-4F04-B1B0-FD18F1E86A17}" srcOrd="1" destOrd="0" presId="urn:microsoft.com/office/officeart/2011/layout/CircleProcess"/>
    <dgm:cxn modelId="{EFC7834E-1E24-47CD-AC21-43B8315F0CA4}" type="presOf" srcId="{F979E075-6182-4023-895D-799A8F6EA4FA}" destId="{E2E556CE-D6C0-4A78-9C6B-5E54E44A80A2}" srcOrd="0" destOrd="0" presId="urn:microsoft.com/office/officeart/2011/layout/CircleProcess"/>
    <dgm:cxn modelId="{97041496-BDE5-469C-93DF-DCEE0BA33915}" type="presOf" srcId="{25C900E0-3425-4C97-92F3-04CAEB6D895B}" destId="{2D0E59D7-B49B-46DC-AF31-95A406C7C5E9}" srcOrd="1" destOrd="0" presId="urn:microsoft.com/office/officeart/2011/layout/CircleProcess"/>
    <dgm:cxn modelId="{3E7D1715-E8C9-4D20-8AE1-156CCC722CCF}" type="presParOf" srcId="{65D3B417-1BB5-49CC-809B-944F92C5A57D}" destId="{75826B64-58E4-4717-8F80-AD642B415094}" srcOrd="0" destOrd="0" presId="urn:microsoft.com/office/officeart/2011/layout/CircleProcess"/>
    <dgm:cxn modelId="{C7C3CB06-8405-4B1E-A6AB-6983A0C3B541}" type="presParOf" srcId="{75826B64-58E4-4717-8F80-AD642B415094}" destId="{455268D8-57D3-4F78-859A-D16006585E2C}" srcOrd="0" destOrd="0" presId="urn:microsoft.com/office/officeart/2011/layout/CircleProcess"/>
    <dgm:cxn modelId="{E6A3642C-D9E2-4929-9706-3B3E77C96836}" type="presParOf" srcId="{65D3B417-1BB5-49CC-809B-944F92C5A57D}" destId="{2E60273B-18DB-4624-8C97-11B62C101217}" srcOrd="1" destOrd="0" presId="urn:microsoft.com/office/officeart/2011/layout/CircleProcess"/>
    <dgm:cxn modelId="{FBFF2B2D-5D76-4F08-B5B0-38419A82BF15}" type="presParOf" srcId="{2E60273B-18DB-4624-8C97-11B62C101217}" destId="{E2E556CE-D6C0-4A78-9C6B-5E54E44A80A2}" srcOrd="0" destOrd="0" presId="urn:microsoft.com/office/officeart/2011/layout/CircleProcess"/>
    <dgm:cxn modelId="{01BFEF76-75C6-4089-A786-0D3CC45B7060}" type="presParOf" srcId="{65D3B417-1BB5-49CC-809B-944F92C5A57D}" destId="{93CC9A71-33B1-47C8-854F-C47814549D5A}" srcOrd="2" destOrd="0" presId="urn:microsoft.com/office/officeart/2011/layout/CircleProcess"/>
    <dgm:cxn modelId="{F34D6406-6663-4560-8BDD-EEBC2DDEBDBF}" type="presParOf" srcId="{65D3B417-1BB5-49CC-809B-944F92C5A57D}" destId="{F6D07715-97D3-4766-B03F-B1F232EFF538}" srcOrd="3" destOrd="0" presId="urn:microsoft.com/office/officeart/2011/layout/CircleProcess"/>
    <dgm:cxn modelId="{A6C7989D-3F39-48D0-AB72-798F16C7CD22}" type="presParOf" srcId="{F6D07715-97D3-4766-B03F-B1F232EFF538}" destId="{84C55802-2B6A-4AC5-BBE0-F5DD5C757F66}" srcOrd="0" destOrd="0" presId="urn:microsoft.com/office/officeart/2011/layout/CircleProcess"/>
    <dgm:cxn modelId="{571AD510-B246-4390-BC99-880B36D5E734}" type="presParOf" srcId="{65D3B417-1BB5-49CC-809B-944F92C5A57D}" destId="{E8CB9D7D-2900-4984-9CCB-8736D08752C8}" srcOrd="4" destOrd="0" presId="urn:microsoft.com/office/officeart/2011/layout/CircleProcess"/>
    <dgm:cxn modelId="{D89E2136-983D-43BC-8B5F-C1115100B53F}" type="presParOf" srcId="{E8CB9D7D-2900-4984-9CCB-8736D08752C8}" destId="{4866CD26-AC9F-431D-9B2A-71A30577EDE1}" srcOrd="0" destOrd="0" presId="urn:microsoft.com/office/officeart/2011/layout/CircleProcess"/>
    <dgm:cxn modelId="{B0759D13-84FC-4472-94A4-F47026CBC457}" type="presParOf" srcId="{65D3B417-1BB5-49CC-809B-944F92C5A57D}" destId="{0D1CBB13-0E21-4F04-B1B0-FD18F1E86A17}" srcOrd="5" destOrd="0" presId="urn:microsoft.com/office/officeart/2011/layout/CircleProcess"/>
    <dgm:cxn modelId="{2668326F-856C-4EDB-BF70-2316D26BCCB6}" type="presParOf" srcId="{65D3B417-1BB5-49CC-809B-944F92C5A57D}" destId="{40F4660D-BDCE-4E1F-B6F5-58EF3F296B5F}" srcOrd="6" destOrd="0" presId="urn:microsoft.com/office/officeart/2011/layout/CircleProcess"/>
    <dgm:cxn modelId="{EED2BE48-3860-4BA8-A58D-5D61B31C73FA}" type="presParOf" srcId="{40F4660D-BDCE-4E1F-B6F5-58EF3F296B5F}" destId="{6E63BCB5-73E8-4DEE-B78D-6C0D1544D2C6}" srcOrd="0" destOrd="0" presId="urn:microsoft.com/office/officeart/2011/layout/CircleProcess"/>
    <dgm:cxn modelId="{CF282F23-65C8-44CB-81FA-A7884ED1B575}" type="presParOf" srcId="{65D3B417-1BB5-49CC-809B-944F92C5A57D}" destId="{BDF5B85E-341D-470D-ACF6-F13F772435B4}" srcOrd="7" destOrd="0" presId="urn:microsoft.com/office/officeart/2011/layout/CircleProcess"/>
    <dgm:cxn modelId="{1510E912-2B07-4083-830A-D3AE33B7FDAC}" type="presParOf" srcId="{BDF5B85E-341D-470D-ACF6-F13F772435B4}" destId="{5EBBA7C8-6B45-49EC-81A1-C309D7AFE747}" srcOrd="0" destOrd="0" presId="urn:microsoft.com/office/officeart/2011/layout/CircleProcess"/>
    <dgm:cxn modelId="{86E21B01-CD8F-4EB6-8ED7-19398EEB5ABC}" type="presParOf" srcId="{65D3B417-1BB5-49CC-809B-944F92C5A57D}" destId="{2D0E59D7-B49B-46DC-AF31-95A406C7C5E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6A73E-5316-4BEF-B091-868DDA5186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DE2D7A4-A386-4DDA-BA03-52B4802699C2}">
      <dgm:prSet/>
      <dgm:spPr/>
      <dgm:t>
        <a:bodyPr/>
        <a:lstStyle/>
        <a:p>
          <a:pPr rtl="0"/>
          <a:r>
            <a:rPr lang="he-IL" b="0" dirty="0" smtClean="0"/>
            <a:t>לפני התרחשות </a:t>
          </a:r>
          <a:r>
            <a:rPr lang="en-US" b="0" dirty="0" smtClean="0"/>
            <a:t/>
          </a:r>
          <a:br>
            <a:rPr lang="en-US" b="0" dirty="0" smtClean="0"/>
          </a:br>
          <a:r>
            <a:rPr lang="he-IL" b="0" dirty="0" smtClean="0"/>
            <a:t>או בהמלכה  </a:t>
          </a:r>
          <a:endParaRPr lang="he-IL" b="0" dirty="0"/>
        </a:p>
      </dgm:t>
    </dgm:pt>
    <dgm:pt modelId="{8123346C-8C7B-4D16-BBA8-6872E486A561}" type="parTrans" cxnId="{9D49D269-633E-432D-AC6B-1EF09ABE2309}">
      <dgm:prSet/>
      <dgm:spPr/>
      <dgm:t>
        <a:bodyPr/>
        <a:lstStyle/>
        <a:p>
          <a:pPr rtl="1"/>
          <a:endParaRPr lang="he-IL" b="0"/>
        </a:p>
      </dgm:t>
    </dgm:pt>
    <dgm:pt modelId="{1362A534-0936-43C2-A0F1-3D98196F7541}" type="sibTrans" cxnId="{9D49D269-633E-432D-AC6B-1EF09ABE2309}">
      <dgm:prSet/>
      <dgm:spPr/>
      <dgm:t>
        <a:bodyPr/>
        <a:lstStyle/>
        <a:p>
          <a:pPr rtl="1"/>
          <a:endParaRPr lang="he-IL" b="0"/>
        </a:p>
      </dgm:t>
    </dgm:pt>
    <dgm:pt modelId="{FA0C8AD7-E92B-4FF5-AABA-C3D83BE841A1}">
      <dgm:prSet custT="1"/>
      <dgm:spPr/>
      <dgm:t>
        <a:bodyPr/>
        <a:lstStyle/>
        <a:p>
          <a:pPr rtl="0"/>
          <a:r>
            <a:rPr lang="he-IL" sz="1600" b="0" dirty="0" smtClean="0"/>
            <a:t>לאחר ההתרחשות </a:t>
          </a:r>
          <a:r>
            <a:rPr lang="en-US" sz="1600" b="0" dirty="0" smtClean="0"/>
            <a:t/>
          </a:r>
          <a:br>
            <a:rPr lang="en-US" sz="1600" b="0" dirty="0" smtClean="0"/>
          </a:br>
          <a:r>
            <a:rPr lang="he-IL" sz="1400" b="0" dirty="0" smtClean="0"/>
            <a:t>(שער / בדוק / הסבר)</a:t>
          </a:r>
          <a:endParaRPr lang="he-IL" sz="1600" b="0" dirty="0"/>
        </a:p>
      </dgm:t>
    </dgm:pt>
    <dgm:pt modelId="{0D43CD52-A353-46CF-BD80-053F89212A0F}" type="parTrans" cxnId="{B40C391D-A40D-49F6-91ED-EF21FE2DDBE0}">
      <dgm:prSet/>
      <dgm:spPr/>
      <dgm:t>
        <a:bodyPr/>
        <a:lstStyle/>
        <a:p>
          <a:pPr rtl="1"/>
          <a:endParaRPr lang="he-IL" b="0"/>
        </a:p>
      </dgm:t>
    </dgm:pt>
    <dgm:pt modelId="{CFDE5FDD-B5AC-45C1-97E3-03BF721CF3E3}" type="sibTrans" cxnId="{B40C391D-A40D-49F6-91ED-EF21FE2DDBE0}">
      <dgm:prSet/>
      <dgm:spPr/>
      <dgm:t>
        <a:bodyPr/>
        <a:lstStyle/>
        <a:p>
          <a:pPr rtl="1"/>
          <a:endParaRPr lang="he-IL" b="0"/>
        </a:p>
      </dgm:t>
    </dgm:pt>
    <dgm:pt modelId="{26E064E1-B472-4508-B48E-33CEC4B936B6}">
      <dgm:prSet custT="1"/>
      <dgm:spPr/>
      <dgm:t>
        <a:bodyPr/>
        <a:lstStyle/>
        <a:p>
          <a:pPr rtl="0"/>
          <a:r>
            <a:rPr lang="he-IL" sz="1600" b="0" dirty="0" smtClean="0"/>
            <a:t>לסיכום  כל ההתרחשויות </a:t>
          </a:r>
          <a:r>
            <a:rPr lang="en-US" sz="1600" b="0" dirty="0" smtClean="0"/>
            <a:t/>
          </a:r>
          <a:br>
            <a:rPr lang="en-US" sz="1600" b="0" dirty="0" smtClean="0"/>
          </a:br>
          <a:r>
            <a:rPr lang="he-IL" sz="1400" b="0" dirty="0" smtClean="0"/>
            <a:t>(ניתוח / השוואה ...)</a:t>
          </a:r>
          <a:endParaRPr lang="he-IL" sz="1400" b="0" dirty="0"/>
        </a:p>
      </dgm:t>
    </dgm:pt>
    <dgm:pt modelId="{970BB953-8022-4FB1-8577-4483A09C0DF6}" type="parTrans" cxnId="{9AC7F9D3-2D5B-42E5-B10B-222783CDADE2}">
      <dgm:prSet/>
      <dgm:spPr/>
      <dgm:t>
        <a:bodyPr/>
        <a:lstStyle/>
        <a:p>
          <a:pPr rtl="1"/>
          <a:endParaRPr lang="he-IL" b="0"/>
        </a:p>
      </dgm:t>
    </dgm:pt>
    <dgm:pt modelId="{990D6D6E-B056-47EF-9153-DF8CD5F0E4B4}" type="sibTrans" cxnId="{9AC7F9D3-2D5B-42E5-B10B-222783CDADE2}">
      <dgm:prSet/>
      <dgm:spPr/>
      <dgm:t>
        <a:bodyPr/>
        <a:lstStyle/>
        <a:p>
          <a:pPr rtl="1"/>
          <a:endParaRPr lang="he-IL" b="0"/>
        </a:p>
      </dgm:t>
    </dgm:pt>
    <dgm:pt modelId="{965856A7-6CE9-468B-9AC7-3ED1E5023B85}" type="pres">
      <dgm:prSet presAssocID="{5196A73E-5316-4BEF-B091-868DDA518631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843D119-812B-4D8B-AADE-2A4352C17486}" type="pres">
      <dgm:prSet presAssocID="{5196A73E-5316-4BEF-B091-868DDA518631}" presName="arrow" presStyleLbl="bgShp" presStyleIdx="0" presStyleCnt="1" custScaleX="117647" custLinFactNeighborX="130"/>
      <dgm:spPr/>
    </dgm:pt>
    <dgm:pt modelId="{118C957B-F3AF-4586-8C00-A893FA0346DD}" type="pres">
      <dgm:prSet presAssocID="{5196A73E-5316-4BEF-B091-868DDA518631}" presName="linearProcess" presStyleCnt="0"/>
      <dgm:spPr/>
    </dgm:pt>
    <dgm:pt modelId="{F02849EA-73EE-4364-892C-D6164D6F70BE}" type="pres">
      <dgm:prSet presAssocID="{1DE2D7A4-A386-4DDA-BA03-52B4802699C2}" presName="textNode" presStyleLbl="node1" presStyleIdx="0" presStyleCnt="3" custScaleX="79616" custLinFactX="4396" custLinFactNeighborX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B8E359-5F1D-4237-B9B8-A349CD33E98D}" type="pres">
      <dgm:prSet presAssocID="{1362A534-0936-43C2-A0F1-3D98196F7541}" presName="sibTrans" presStyleCnt="0"/>
      <dgm:spPr/>
    </dgm:pt>
    <dgm:pt modelId="{44F09070-DFEE-422B-BEFF-263B162828AE}" type="pres">
      <dgm:prSet presAssocID="{FA0C8AD7-E92B-4FF5-AABA-C3D83BE841A1}" presName="textNode" presStyleLbl="node1" presStyleIdx="1" presStyleCnt="3" custScaleX="79616" custLinFactX="5338" custLinFactNeighborX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B985A6-F094-4348-B895-8627075A9BA7}" type="pres">
      <dgm:prSet presAssocID="{CFDE5FDD-B5AC-45C1-97E3-03BF721CF3E3}" presName="sibTrans" presStyleCnt="0"/>
      <dgm:spPr/>
    </dgm:pt>
    <dgm:pt modelId="{9EC382DA-9288-421F-9411-D636025560A2}" type="pres">
      <dgm:prSet presAssocID="{26E064E1-B472-4508-B48E-33CEC4B936B6}" presName="textNode" presStyleLbl="node1" presStyleIdx="2" presStyleCnt="3" custScaleX="79616" custLinFactX="5338" custLinFactNeighborX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605A652-4541-4EC7-BA28-A0B0CFD5A570}" type="presOf" srcId="{5196A73E-5316-4BEF-B091-868DDA518631}" destId="{965856A7-6CE9-468B-9AC7-3ED1E5023B85}" srcOrd="0" destOrd="0" presId="urn:microsoft.com/office/officeart/2005/8/layout/hProcess9"/>
    <dgm:cxn modelId="{9AC7F9D3-2D5B-42E5-B10B-222783CDADE2}" srcId="{5196A73E-5316-4BEF-B091-868DDA518631}" destId="{26E064E1-B472-4508-B48E-33CEC4B936B6}" srcOrd="2" destOrd="0" parTransId="{970BB953-8022-4FB1-8577-4483A09C0DF6}" sibTransId="{990D6D6E-B056-47EF-9153-DF8CD5F0E4B4}"/>
    <dgm:cxn modelId="{F6C2BA49-A4DB-4403-AC83-C2BB36AE2B07}" type="presOf" srcId="{26E064E1-B472-4508-B48E-33CEC4B936B6}" destId="{9EC382DA-9288-421F-9411-D636025560A2}" srcOrd="0" destOrd="0" presId="urn:microsoft.com/office/officeart/2005/8/layout/hProcess9"/>
    <dgm:cxn modelId="{5AAABFE0-7A79-46EE-A2BC-CC5AA87A3D68}" type="presOf" srcId="{1DE2D7A4-A386-4DDA-BA03-52B4802699C2}" destId="{F02849EA-73EE-4364-892C-D6164D6F70BE}" srcOrd="0" destOrd="0" presId="urn:microsoft.com/office/officeart/2005/8/layout/hProcess9"/>
    <dgm:cxn modelId="{9F51B7FB-F934-49A7-B306-075172FBB7DD}" type="presOf" srcId="{FA0C8AD7-E92B-4FF5-AABA-C3D83BE841A1}" destId="{44F09070-DFEE-422B-BEFF-263B162828AE}" srcOrd="0" destOrd="0" presId="urn:microsoft.com/office/officeart/2005/8/layout/hProcess9"/>
    <dgm:cxn modelId="{9D49D269-633E-432D-AC6B-1EF09ABE2309}" srcId="{5196A73E-5316-4BEF-B091-868DDA518631}" destId="{1DE2D7A4-A386-4DDA-BA03-52B4802699C2}" srcOrd="0" destOrd="0" parTransId="{8123346C-8C7B-4D16-BBA8-6872E486A561}" sibTransId="{1362A534-0936-43C2-A0F1-3D98196F7541}"/>
    <dgm:cxn modelId="{B40C391D-A40D-49F6-91ED-EF21FE2DDBE0}" srcId="{5196A73E-5316-4BEF-B091-868DDA518631}" destId="{FA0C8AD7-E92B-4FF5-AABA-C3D83BE841A1}" srcOrd="1" destOrd="0" parTransId="{0D43CD52-A353-46CF-BD80-053F89212A0F}" sibTransId="{CFDE5FDD-B5AC-45C1-97E3-03BF721CF3E3}"/>
    <dgm:cxn modelId="{AA4DD0F0-66D9-43AF-AF4F-09D05CCF7A32}" type="presParOf" srcId="{965856A7-6CE9-468B-9AC7-3ED1E5023B85}" destId="{B843D119-812B-4D8B-AADE-2A4352C17486}" srcOrd="0" destOrd="0" presId="urn:microsoft.com/office/officeart/2005/8/layout/hProcess9"/>
    <dgm:cxn modelId="{0620B3F4-3E15-4EB9-8767-227457B325E5}" type="presParOf" srcId="{965856A7-6CE9-468B-9AC7-3ED1E5023B85}" destId="{118C957B-F3AF-4586-8C00-A893FA0346DD}" srcOrd="1" destOrd="0" presId="urn:microsoft.com/office/officeart/2005/8/layout/hProcess9"/>
    <dgm:cxn modelId="{F5698FF4-AFE5-4613-A6B3-7B25B53F370E}" type="presParOf" srcId="{118C957B-F3AF-4586-8C00-A893FA0346DD}" destId="{F02849EA-73EE-4364-892C-D6164D6F70BE}" srcOrd="0" destOrd="0" presId="urn:microsoft.com/office/officeart/2005/8/layout/hProcess9"/>
    <dgm:cxn modelId="{B266356E-E7A6-43C4-BA44-38D09D3BAE1B}" type="presParOf" srcId="{118C957B-F3AF-4586-8C00-A893FA0346DD}" destId="{8CB8E359-5F1D-4237-B9B8-A349CD33E98D}" srcOrd="1" destOrd="0" presId="urn:microsoft.com/office/officeart/2005/8/layout/hProcess9"/>
    <dgm:cxn modelId="{849C718E-7F1D-4159-B809-58ACB413849A}" type="presParOf" srcId="{118C957B-F3AF-4586-8C00-A893FA0346DD}" destId="{44F09070-DFEE-422B-BEFF-263B162828AE}" srcOrd="2" destOrd="0" presId="urn:microsoft.com/office/officeart/2005/8/layout/hProcess9"/>
    <dgm:cxn modelId="{27984A32-D8B9-4F71-BA8C-7D26D39023AB}" type="presParOf" srcId="{118C957B-F3AF-4586-8C00-A893FA0346DD}" destId="{D2B985A6-F094-4348-B895-8627075A9BA7}" srcOrd="3" destOrd="0" presId="urn:microsoft.com/office/officeart/2005/8/layout/hProcess9"/>
    <dgm:cxn modelId="{1BE5336D-BD7F-4E75-B417-27A6869B651F}" type="presParOf" srcId="{118C957B-F3AF-4586-8C00-A893FA0346DD}" destId="{9EC382DA-9288-421F-9411-D636025560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61353-92CE-4654-B8C8-90F5AAC8662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5C900E0-3425-4C97-92F3-04CAEB6D895B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נרשמים למערכת</a:t>
          </a:r>
          <a:endParaRPr lang="he-IL" dirty="0">
            <a:solidFill>
              <a:schemeClr val="accent1"/>
            </a:solidFill>
          </a:endParaRPr>
        </a:p>
      </dgm:t>
    </dgm:pt>
    <dgm:pt modelId="{F089D509-900C-49B4-ADEC-5EF382677E21}" type="parTrans" cxnId="{AF3D9B0B-27C9-45F8-A3D9-25A1B9D1A737}">
      <dgm:prSet/>
      <dgm:spPr/>
      <dgm:t>
        <a:bodyPr/>
        <a:lstStyle/>
        <a:p>
          <a:pPr rtl="1"/>
          <a:endParaRPr lang="he-IL"/>
        </a:p>
      </dgm:t>
    </dgm:pt>
    <dgm:pt modelId="{9D9DABE7-0898-47DC-BDF6-0A2B613D5ABA}" type="sibTrans" cxnId="{AF3D9B0B-27C9-45F8-A3D9-25A1B9D1A737}">
      <dgm:prSet/>
      <dgm:spPr/>
      <dgm:t>
        <a:bodyPr/>
        <a:lstStyle/>
        <a:p>
          <a:pPr rtl="1"/>
          <a:endParaRPr lang="he-IL"/>
        </a:p>
      </dgm:t>
    </dgm:pt>
    <dgm:pt modelId="{9F38B88C-6190-4709-BCFE-89C8094F14ED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בוחרים סרטון</a:t>
          </a:r>
          <a:endParaRPr lang="he-IL" dirty="0">
            <a:solidFill>
              <a:schemeClr val="accent1"/>
            </a:solidFill>
          </a:endParaRPr>
        </a:p>
      </dgm:t>
    </dgm:pt>
    <dgm:pt modelId="{E1A5609E-4B75-4A30-AB7F-8FAD2281EFB1}" type="parTrans" cxnId="{14308572-B837-4AD0-B96A-F51D9B74AC22}">
      <dgm:prSet/>
      <dgm:spPr/>
      <dgm:t>
        <a:bodyPr/>
        <a:lstStyle/>
        <a:p>
          <a:pPr rtl="1"/>
          <a:endParaRPr lang="he-IL"/>
        </a:p>
      </dgm:t>
    </dgm:pt>
    <dgm:pt modelId="{78D04EB3-7073-4B17-A117-6112941BA6E8}" type="sibTrans" cxnId="{14308572-B837-4AD0-B96A-F51D9B74AC22}">
      <dgm:prSet/>
      <dgm:spPr/>
      <dgm:t>
        <a:bodyPr/>
        <a:lstStyle/>
        <a:p>
          <a:pPr rtl="1"/>
          <a:endParaRPr lang="he-IL"/>
        </a:p>
      </dgm:t>
    </dgm:pt>
    <dgm:pt modelId="{F979E075-6182-4023-895D-799A8F6EA4FA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יוצרים שאלות</a:t>
          </a:r>
          <a:endParaRPr lang="he-IL" dirty="0">
            <a:solidFill>
              <a:schemeClr val="accent1"/>
            </a:solidFill>
          </a:endParaRPr>
        </a:p>
      </dgm:t>
    </dgm:pt>
    <dgm:pt modelId="{F91F2D0A-7BCA-4D58-9BBB-4BD967ACD811}" type="parTrans" cxnId="{744F9335-BAE3-4009-8147-ED8E07FDB53F}">
      <dgm:prSet/>
      <dgm:spPr/>
      <dgm:t>
        <a:bodyPr/>
        <a:lstStyle/>
        <a:p>
          <a:pPr rtl="1"/>
          <a:endParaRPr lang="he-IL"/>
        </a:p>
      </dgm:t>
    </dgm:pt>
    <dgm:pt modelId="{B2E2B19A-75A0-4618-8CA1-18E4507115C3}" type="sibTrans" cxnId="{744F9335-BAE3-4009-8147-ED8E07FDB53F}">
      <dgm:prSet/>
      <dgm:spPr/>
      <dgm:t>
        <a:bodyPr/>
        <a:lstStyle/>
        <a:p>
          <a:pPr rtl="1"/>
          <a:endParaRPr lang="he-IL"/>
        </a:p>
      </dgm:t>
    </dgm:pt>
    <dgm:pt modelId="{9B2F304A-F035-4EEE-A6E6-F054ABFD97AD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accent1"/>
              </a:solidFill>
            </a:rPr>
            <a:t>מפיצים לינק</a:t>
          </a:r>
          <a:endParaRPr lang="he-IL" dirty="0">
            <a:solidFill>
              <a:schemeClr val="accent1"/>
            </a:solidFill>
          </a:endParaRPr>
        </a:p>
      </dgm:t>
    </dgm:pt>
    <dgm:pt modelId="{005A8A29-2B70-4E46-AF7D-864AA8D60A00}" type="parTrans" cxnId="{E31527AF-1AFD-417D-B77F-7747D31ECA3D}">
      <dgm:prSet/>
      <dgm:spPr/>
      <dgm:t>
        <a:bodyPr/>
        <a:lstStyle/>
        <a:p>
          <a:pPr rtl="1"/>
          <a:endParaRPr lang="he-IL"/>
        </a:p>
      </dgm:t>
    </dgm:pt>
    <dgm:pt modelId="{A6259780-2A92-432B-9C33-EFC117A1376D}" type="sibTrans" cxnId="{E31527AF-1AFD-417D-B77F-7747D31ECA3D}">
      <dgm:prSet/>
      <dgm:spPr/>
      <dgm:t>
        <a:bodyPr/>
        <a:lstStyle/>
        <a:p>
          <a:pPr rtl="1"/>
          <a:endParaRPr lang="he-IL"/>
        </a:p>
      </dgm:t>
    </dgm:pt>
    <dgm:pt modelId="{65D3B417-1BB5-49CC-809B-944F92C5A57D}" type="pres">
      <dgm:prSet presAssocID="{33B61353-92CE-4654-B8C8-90F5AAC86622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A83685FB-6FE2-4905-9F6B-A59C68D76359}" type="pres">
      <dgm:prSet presAssocID="{9B2F304A-F035-4EEE-A6E6-F054ABFD97AD}" presName="Accent4" presStyleCnt="0"/>
      <dgm:spPr/>
    </dgm:pt>
    <dgm:pt modelId="{2D1FFC71-74A4-479D-8B4A-FDC76C906C91}" type="pres">
      <dgm:prSet presAssocID="{9B2F304A-F035-4EEE-A6E6-F054ABFD97AD}" presName="Accent" presStyleLbl="node1" presStyleIdx="0" presStyleCnt="4"/>
      <dgm:spPr/>
    </dgm:pt>
    <dgm:pt modelId="{19FAC144-0D11-4464-877E-2B085D8777B2}" type="pres">
      <dgm:prSet presAssocID="{9B2F304A-F035-4EEE-A6E6-F054ABFD97AD}" presName="ParentBackground4" presStyleCnt="0"/>
      <dgm:spPr/>
    </dgm:pt>
    <dgm:pt modelId="{6298C41D-1870-4CEC-BAB6-B4C7B73CBD7E}" type="pres">
      <dgm:prSet presAssocID="{9B2F304A-F035-4EEE-A6E6-F054ABFD97AD}" presName="ParentBackground" presStyleLbl="fgAcc1" presStyleIdx="0" presStyleCnt="4"/>
      <dgm:spPr/>
      <dgm:t>
        <a:bodyPr/>
        <a:lstStyle/>
        <a:p>
          <a:pPr rtl="1"/>
          <a:endParaRPr lang="he-IL"/>
        </a:p>
      </dgm:t>
    </dgm:pt>
    <dgm:pt modelId="{40DC3B45-9D49-4972-AEDC-155A691A65B2}" type="pres">
      <dgm:prSet presAssocID="{9B2F304A-F035-4EEE-A6E6-F054ABFD97A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826B64-58E4-4717-8F80-AD642B415094}" type="pres">
      <dgm:prSet presAssocID="{F979E075-6182-4023-895D-799A8F6EA4FA}" presName="Accent3" presStyleCnt="0"/>
      <dgm:spPr/>
    </dgm:pt>
    <dgm:pt modelId="{455268D8-57D3-4F78-859A-D16006585E2C}" type="pres">
      <dgm:prSet presAssocID="{F979E075-6182-4023-895D-799A8F6EA4FA}" presName="Accent" presStyleLbl="node1" presStyleIdx="1" presStyleCnt="4"/>
      <dgm:spPr/>
    </dgm:pt>
    <dgm:pt modelId="{2E60273B-18DB-4624-8C97-11B62C101217}" type="pres">
      <dgm:prSet presAssocID="{F979E075-6182-4023-895D-799A8F6EA4FA}" presName="ParentBackground3" presStyleCnt="0"/>
      <dgm:spPr/>
    </dgm:pt>
    <dgm:pt modelId="{E2E556CE-D6C0-4A78-9C6B-5E54E44A80A2}" type="pres">
      <dgm:prSet presAssocID="{F979E075-6182-4023-895D-799A8F6EA4FA}" presName="ParentBackground" presStyleLbl="fgAcc1" presStyleIdx="1" presStyleCnt="4"/>
      <dgm:spPr/>
      <dgm:t>
        <a:bodyPr/>
        <a:lstStyle/>
        <a:p>
          <a:pPr rtl="1"/>
          <a:endParaRPr lang="he-IL"/>
        </a:p>
      </dgm:t>
    </dgm:pt>
    <dgm:pt modelId="{93CC9A71-33B1-47C8-854F-C47814549D5A}" type="pres">
      <dgm:prSet presAssocID="{F979E075-6182-4023-895D-799A8F6EA4F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D07715-97D3-4766-B03F-B1F232EFF538}" type="pres">
      <dgm:prSet presAssocID="{9F38B88C-6190-4709-BCFE-89C8094F14ED}" presName="Accent2" presStyleCnt="0"/>
      <dgm:spPr/>
    </dgm:pt>
    <dgm:pt modelId="{84C55802-2B6A-4AC5-BBE0-F5DD5C757F66}" type="pres">
      <dgm:prSet presAssocID="{9F38B88C-6190-4709-BCFE-89C8094F14ED}" presName="Accent" presStyleLbl="node1" presStyleIdx="2" presStyleCnt="4"/>
      <dgm:spPr/>
    </dgm:pt>
    <dgm:pt modelId="{E8CB9D7D-2900-4984-9CCB-8736D08752C8}" type="pres">
      <dgm:prSet presAssocID="{9F38B88C-6190-4709-BCFE-89C8094F14ED}" presName="ParentBackground2" presStyleCnt="0"/>
      <dgm:spPr/>
    </dgm:pt>
    <dgm:pt modelId="{4866CD26-AC9F-431D-9B2A-71A30577EDE1}" type="pres">
      <dgm:prSet presAssocID="{9F38B88C-6190-4709-BCFE-89C8094F14ED}" presName="ParentBackground" presStyleLbl="fgAcc1" presStyleIdx="2" presStyleCnt="4"/>
      <dgm:spPr/>
      <dgm:t>
        <a:bodyPr/>
        <a:lstStyle/>
        <a:p>
          <a:pPr rtl="1"/>
          <a:endParaRPr lang="he-IL"/>
        </a:p>
      </dgm:t>
    </dgm:pt>
    <dgm:pt modelId="{0D1CBB13-0E21-4F04-B1B0-FD18F1E86A17}" type="pres">
      <dgm:prSet presAssocID="{9F38B88C-6190-4709-BCFE-89C8094F14E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F4660D-BDCE-4E1F-B6F5-58EF3F296B5F}" type="pres">
      <dgm:prSet presAssocID="{25C900E0-3425-4C97-92F3-04CAEB6D895B}" presName="Accent1" presStyleCnt="0"/>
      <dgm:spPr/>
    </dgm:pt>
    <dgm:pt modelId="{6E63BCB5-73E8-4DEE-B78D-6C0D1544D2C6}" type="pres">
      <dgm:prSet presAssocID="{25C900E0-3425-4C97-92F3-04CAEB6D895B}" presName="Accent" presStyleLbl="node1" presStyleIdx="3" presStyleCnt="4"/>
      <dgm:spPr/>
    </dgm:pt>
    <dgm:pt modelId="{BDF5B85E-341D-470D-ACF6-F13F772435B4}" type="pres">
      <dgm:prSet presAssocID="{25C900E0-3425-4C97-92F3-04CAEB6D895B}" presName="ParentBackground1" presStyleCnt="0"/>
      <dgm:spPr/>
    </dgm:pt>
    <dgm:pt modelId="{5EBBA7C8-6B45-49EC-81A1-C309D7AFE747}" type="pres">
      <dgm:prSet presAssocID="{25C900E0-3425-4C97-92F3-04CAEB6D895B}" presName="ParentBackground" presStyleLbl="fgAcc1" presStyleIdx="3" presStyleCnt="4"/>
      <dgm:spPr/>
      <dgm:t>
        <a:bodyPr/>
        <a:lstStyle/>
        <a:p>
          <a:pPr rtl="1"/>
          <a:endParaRPr lang="he-IL"/>
        </a:p>
      </dgm:t>
    </dgm:pt>
    <dgm:pt modelId="{2D0E59D7-B49B-46DC-AF31-95A406C7C5E9}" type="pres">
      <dgm:prSet presAssocID="{25C900E0-3425-4C97-92F3-04CAEB6D895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2E02204-E86E-440A-81DF-52071BFE05A3}" type="presOf" srcId="{9F38B88C-6190-4709-BCFE-89C8094F14ED}" destId="{4866CD26-AC9F-431D-9B2A-71A30577EDE1}" srcOrd="0" destOrd="0" presId="urn:microsoft.com/office/officeart/2011/layout/CircleProcess"/>
    <dgm:cxn modelId="{3FB017C1-13FF-47C3-8B16-62A05B720276}" type="presOf" srcId="{33B61353-92CE-4654-B8C8-90F5AAC86622}" destId="{65D3B417-1BB5-49CC-809B-944F92C5A57D}" srcOrd="0" destOrd="0" presId="urn:microsoft.com/office/officeart/2011/layout/CircleProcess"/>
    <dgm:cxn modelId="{513A2A20-F0C5-4C53-974B-86FA996FC8EE}" type="presOf" srcId="{F979E075-6182-4023-895D-799A8F6EA4FA}" destId="{E2E556CE-D6C0-4A78-9C6B-5E54E44A80A2}" srcOrd="0" destOrd="0" presId="urn:microsoft.com/office/officeart/2011/layout/CircleProcess"/>
    <dgm:cxn modelId="{AF3D9B0B-27C9-45F8-A3D9-25A1B9D1A737}" srcId="{33B61353-92CE-4654-B8C8-90F5AAC86622}" destId="{25C900E0-3425-4C97-92F3-04CAEB6D895B}" srcOrd="0" destOrd="0" parTransId="{F089D509-900C-49B4-ADEC-5EF382677E21}" sibTransId="{9D9DABE7-0898-47DC-BDF6-0A2B613D5ABA}"/>
    <dgm:cxn modelId="{744F9335-BAE3-4009-8147-ED8E07FDB53F}" srcId="{33B61353-92CE-4654-B8C8-90F5AAC86622}" destId="{F979E075-6182-4023-895D-799A8F6EA4FA}" srcOrd="2" destOrd="0" parTransId="{F91F2D0A-7BCA-4D58-9BBB-4BD967ACD811}" sibTransId="{B2E2B19A-75A0-4618-8CA1-18E4507115C3}"/>
    <dgm:cxn modelId="{14308572-B837-4AD0-B96A-F51D9B74AC22}" srcId="{33B61353-92CE-4654-B8C8-90F5AAC86622}" destId="{9F38B88C-6190-4709-BCFE-89C8094F14ED}" srcOrd="1" destOrd="0" parTransId="{E1A5609E-4B75-4A30-AB7F-8FAD2281EFB1}" sibTransId="{78D04EB3-7073-4B17-A117-6112941BA6E8}"/>
    <dgm:cxn modelId="{F1E5F438-898E-4221-864F-F2DD9414166F}" type="presOf" srcId="{9B2F304A-F035-4EEE-A6E6-F054ABFD97AD}" destId="{6298C41D-1870-4CEC-BAB6-B4C7B73CBD7E}" srcOrd="0" destOrd="0" presId="urn:microsoft.com/office/officeart/2011/layout/CircleProcess"/>
    <dgm:cxn modelId="{83C5DB75-3021-417C-97C5-1DA48F3CB616}" type="presOf" srcId="{25C900E0-3425-4C97-92F3-04CAEB6D895B}" destId="{5EBBA7C8-6B45-49EC-81A1-C309D7AFE747}" srcOrd="0" destOrd="0" presId="urn:microsoft.com/office/officeart/2011/layout/CircleProcess"/>
    <dgm:cxn modelId="{B7F05A92-AB27-49FA-8EDF-22AD0CDFE70C}" type="presOf" srcId="{25C900E0-3425-4C97-92F3-04CAEB6D895B}" destId="{2D0E59D7-B49B-46DC-AF31-95A406C7C5E9}" srcOrd="1" destOrd="0" presId="urn:microsoft.com/office/officeart/2011/layout/CircleProcess"/>
    <dgm:cxn modelId="{2526C483-05BC-490B-A62F-2B77A7F2742E}" type="presOf" srcId="{9F38B88C-6190-4709-BCFE-89C8094F14ED}" destId="{0D1CBB13-0E21-4F04-B1B0-FD18F1E86A17}" srcOrd="1" destOrd="0" presId="urn:microsoft.com/office/officeart/2011/layout/CircleProcess"/>
    <dgm:cxn modelId="{D9C4ABF4-05DC-4A2C-A4D8-D47B261D3A27}" type="presOf" srcId="{F979E075-6182-4023-895D-799A8F6EA4FA}" destId="{93CC9A71-33B1-47C8-854F-C47814549D5A}" srcOrd="1" destOrd="0" presId="urn:microsoft.com/office/officeart/2011/layout/CircleProcess"/>
    <dgm:cxn modelId="{23625B19-2959-45AB-ACEF-0A505DD7175E}" type="presOf" srcId="{9B2F304A-F035-4EEE-A6E6-F054ABFD97AD}" destId="{40DC3B45-9D49-4972-AEDC-155A691A65B2}" srcOrd="1" destOrd="0" presId="urn:microsoft.com/office/officeart/2011/layout/CircleProcess"/>
    <dgm:cxn modelId="{E31527AF-1AFD-417D-B77F-7747D31ECA3D}" srcId="{33B61353-92CE-4654-B8C8-90F5AAC86622}" destId="{9B2F304A-F035-4EEE-A6E6-F054ABFD97AD}" srcOrd="3" destOrd="0" parTransId="{005A8A29-2B70-4E46-AF7D-864AA8D60A00}" sibTransId="{A6259780-2A92-432B-9C33-EFC117A1376D}"/>
    <dgm:cxn modelId="{786EB340-38AB-4BBD-877D-FE0297C2BED4}" type="presParOf" srcId="{65D3B417-1BB5-49CC-809B-944F92C5A57D}" destId="{A83685FB-6FE2-4905-9F6B-A59C68D76359}" srcOrd="0" destOrd="0" presId="urn:microsoft.com/office/officeart/2011/layout/CircleProcess"/>
    <dgm:cxn modelId="{41357FF2-AB0A-437C-86E5-ED135F549EE0}" type="presParOf" srcId="{A83685FB-6FE2-4905-9F6B-A59C68D76359}" destId="{2D1FFC71-74A4-479D-8B4A-FDC76C906C91}" srcOrd="0" destOrd="0" presId="urn:microsoft.com/office/officeart/2011/layout/CircleProcess"/>
    <dgm:cxn modelId="{7D0527A2-8799-4BE1-AEF4-2B7010BBC3A9}" type="presParOf" srcId="{65D3B417-1BB5-49CC-809B-944F92C5A57D}" destId="{19FAC144-0D11-4464-877E-2B085D8777B2}" srcOrd="1" destOrd="0" presId="urn:microsoft.com/office/officeart/2011/layout/CircleProcess"/>
    <dgm:cxn modelId="{7280DB02-AAB6-490D-ACFC-0DE8E334E9FE}" type="presParOf" srcId="{19FAC144-0D11-4464-877E-2B085D8777B2}" destId="{6298C41D-1870-4CEC-BAB6-B4C7B73CBD7E}" srcOrd="0" destOrd="0" presId="urn:microsoft.com/office/officeart/2011/layout/CircleProcess"/>
    <dgm:cxn modelId="{CEEE7E31-2408-465A-8ABD-5E9E06FC87BF}" type="presParOf" srcId="{65D3B417-1BB5-49CC-809B-944F92C5A57D}" destId="{40DC3B45-9D49-4972-AEDC-155A691A65B2}" srcOrd="2" destOrd="0" presId="urn:microsoft.com/office/officeart/2011/layout/CircleProcess"/>
    <dgm:cxn modelId="{DA507953-4401-474E-98BF-CE03E65D4B2E}" type="presParOf" srcId="{65D3B417-1BB5-49CC-809B-944F92C5A57D}" destId="{75826B64-58E4-4717-8F80-AD642B415094}" srcOrd="3" destOrd="0" presId="urn:microsoft.com/office/officeart/2011/layout/CircleProcess"/>
    <dgm:cxn modelId="{31CF00D4-305A-4ACB-BCF8-D7642D26B903}" type="presParOf" srcId="{75826B64-58E4-4717-8F80-AD642B415094}" destId="{455268D8-57D3-4F78-859A-D16006585E2C}" srcOrd="0" destOrd="0" presId="urn:microsoft.com/office/officeart/2011/layout/CircleProcess"/>
    <dgm:cxn modelId="{322C6FDE-B96A-4823-AF0F-9A28FC53AA41}" type="presParOf" srcId="{65D3B417-1BB5-49CC-809B-944F92C5A57D}" destId="{2E60273B-18DB-4624-8C97-11B62C101217}" srcOrd="4" destOrd="0" presId="urn:microsoft.com/office/officeart/2011/layout/CircleProcess"/>
    <dgm:cxn modelId="{5748A3F3-6020-45D4-B9DE-CBCEE2A5D682}" type="presParOf" srcId="{2E60273B-18DB-4624-8C97-11B62C101217}" destId="{E2E556CE-D6C0-4A78-9C6B-5E54E44A80A2}" srcOrd="0" destOrd="0" presId="urn:microsoft.com/office/officeart/2011/layout/CircleProcess"/>
    <dgm:cxn modelId="{A5D3A2E4-7AB3-4950-A78F-58649D6980DA}" type="presParOf" srcId="{65D3B417-1BB5-49CC-809B-944F92C5A57D}" destId="{93CC9A71-33B1-47C8-854F-C47814549D5A}" srcOrd="5" destOrd="0" presId="urn:microsoft.com/office/officeart/2011/layout/CircleProcess"/>
    <dgm:cxn modelId="{09C3A598-54DF-4B2F-98A8-CC1B626ED74D}" type="presParOf" srcId="{65D3B417-1BB5-49CC-809B-944F92C5A57D}" destId="{F6D07715-97D3-4766-B03F-B1F232EFF538}" srcOrd="6" destOrd="0" presId="urn:microsoft.com/office/officeart/2011/layout/CircleProcess"/>
    <dgm:cxn modelId="{070B2C11-FA2C-4515-B1B5-0CE5DAE7E720}" type="presParOf" srcId="{F6D07715-97D3-4766-B03F-B1F232EFF538}" destId="{84C55802-2B6A-4AC5-BBE0-F5DD5C757F66}" srcOrd="0" destOrd="0" presId="urn:microsoft.com/office/officeart/2011/layout/CircleProcess"/>
    <dgm:cxn modelId="{7AC8B283-E500-4A7F-A991-8B974EC746D1}" type="presParOf" srcId="{65D3B417-1BB5-49CC-809B-944F92C5A57D}" destId="{E8CB9D7D-2900-4984-9CCB-8736D08752C8}" srcOrd="7" destOrd="0" presId="urn:microsoft.com/office/officeart/2011/layout/CircleProcess"/>
    <dgm:cxn modelId="{C87CC419-179A-4DE5-B51D-1D97C0C57851}" type="presParOf" srcId="{E8CB9D7D-2900-4984-9CCB-8736D08752C8}" destId="{4866CD26-AC9F-431D-9B2A-71A30577EDE1}" srcOrd="0" destOrd="0" presId="urn:microsoft.com/office/officeart/2011/layout/CircleProcess"/>
    <dgm:cxn modelId="{DC73DD76-86D8-4EB4-98EB-145F75B08D0F}" type="presParOf" srcId="{65D3B417-1BB5-49CC-809B-944F92C5A57D}" destId="{0D1CBB13-0E21-4F04-B1B0-FD18F1E86A17}" srcOrd="8" destOrd="0" presId="urn:microsoft.com/office/officeart/2011/layout/CircleProcess"/>
    <dgm:cxn modelId="{8C60CFB4-E09B-453C-BC26-192AC2504C49}" type="presParOf" srcId="{65D3B417-1BB5-49CC-809B-944F92C5A57D}" destId="{40F4660D-BDCE-4E1F-B6F5-58EF3F296B5F}" srcOrd="9" destOrd="0" presId="urn:microsoft.com/office/officeart/2011/layout/CircleProcess"/>
    <dgm:cxn modelId="{A4059941-F1D5-4A00-9254-EA67EBAB20F9}" type="presParOf" srcId="{40F4660D-BDCE-4E1F-B6F5-58EF3F296B5F}" destId="{6E63BCB5-73E8-4DEE-B78D-6C0D1544D2C6}" srcOrd="0" destOrd="0" presId="urn:microsoft.com/office/officeart/2011/layout/CircleProcess"/>
    <dgm:cxn modelId="{A2BA2DE4-92E5-44E1-A742-E49F74C7ED2B}" type="presParOf" srcId="{65D3B417-1BB5-49CC-809B-944F92C5A57D}" destId="{BDF5B85E-341D-470D-ACF6-F13F772435B4}" srcOrd="10" destOrd="0" presId="urn:microsoft.com/office/officeart/2011/layout/CircleProcess"/>
    <dgm:cxn modelId="{2402D810-DCF2-462B-B21F-D671BF827E27}" type="presParOf" srcId="{BDF5B85E-341D-470D-ACF6-F13F772435B4}" destId="{5EBBA7C8-6B45-49EC-81A1-C309D7AFE747}" srcOrd="0" destOrd="0" presId="urn:microsoft.com/office/officeart/2011/layout/CircleProcess"/>
    <dgm:cxn modelId="{92187E0D-2959-4C71-9BDB-B2C77B2B3121}" type="presParOf" srcId="{65D3B417-1BB5-49CC-809B-944F92C5A57D}" destId="{2D0E59D7-B49B-46DC-AF31-95A406C7C5E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45A11D-136E-421B-8747-C76CD2E1D5DF}" type="datetimeFigureOut">
              <a:rPr lang="he-IL" smtClean="0"/>
              <a:t>י"ט/תמוז/תשע"ד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7E4102-B13B-43ED-A8F9-8DA5B6BF7C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101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39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מיון</a:t>
            </a:r>
            <a:r>
              <a:rPr lang="he-IL" baseline="0" dirty="0" smtClean="0"/>
              <a:t> רשימת מספרים – התהליך הלוגי</a:t>
            </a:r>
            <a:endParaRPr lang="en-US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http://projects.telem-hit.net/edutube/user/activity.aspx?e=40&amp;id=2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28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http://edutube-hit.telem-hit.net/user/activity.aspx?e=2&amp;id=330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5385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3534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http://projects.telem-hit.net/SortMe/user/gameBord.aspx</a:t>
            </a:r>
            <a:endParaRPr lang="he-IL" dirty="0" smtClean="0"/>
          </a:p>
          <a:p>
            <a:r>
              <a:rPr lang="he-IL" dirty="0" smtClean="0"/>
              <a:t>8198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58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727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69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694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01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3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088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http://projects.telem-hit.net/edutube/user/activity.aspx?e=40&amp;id=2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538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4102-B13B-43ED-A8F9-8DA5B6BF7CC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76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55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9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0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983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32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86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25B2-B70A-46D9-B5C3-EE5FF2CE585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"/>
            <a:ext cx="9144000" cy="124788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197" y="47138"/>
            <a:ext cx="7524003" cy="970450"/>
          </a:xfrm>
        </p:spPr>
        <p:txBody>
          <a:bodyPr/>
          <a:lstStyle>
            <a:lvl1pPr algn="r">
              <a:defRPr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89" y="1480008"/>
            <a:ext cx="8409011" cy="43310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 smtClean="0"/>
          </a:p>
          <a:p>
            <a:pPr lvl="4"/>
            <a:endParaRPr lang="he-IL" dirty="0" smtClean="0"/>
          </a:p>
          <a:p>
            <a:pPr lvl="4"/>
            <a:endParaRPr lang="he-IL" dirty="0" smtClean="0"/>
          </a:p>
          <a:p>
            <a:pPr lvl="4"/>
            <a:endParaRPr lang="he-IL" dirty="0" smtClean="0"/>
          </a:p>
          <a:p>
            <a:pPr lvl="4"/>
            <a:endParaRPr lang="he-IL" dirty="0" smtClean="0"/>
          </a:p>
          <a:p>
            <a:pPr lvl="4"/>
            <a:endParaRPr lang="he-IL" dirty="0" smtClean="0"/>
          </a:p>
          <a:p>
            <a:pPr lvl="4"/>
            <a:endParaRPr lang="he-IL" dirty="0" smtClean="0"/>
          </a:p>
          <a:p>
            <a:pPr lvl="4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190" y="6353332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כנס טכנולוגיות למידה 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6" y="102477"/>
            <a:ext cx="1269402" cy="8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226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99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45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14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050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כנס טכנולוגיות למידה 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03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29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443EF7-65D8-48ED-AC39-FDE69A943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314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projects.telem-hit.net/edutube/user/activity.aspx?e=40&amp;id=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utubeqa-hit.telem-hit.net/user/activity.aspx?e=2&amp;id=69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edutube-hit.telem-hit.ne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projects.telem-hit.net/SortMe/user/gameBord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hptry.telem-hit.net/qrace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projects.telem-hit.net/SnakesandLadders/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projects.telem-hit.net/keepTheMillion/" TargetMode="External"/><Relationship Id="rId2" Type="http://schemas.openxmlformats.org/officeDocument/2006/relationships/hyperlink" Target="http://projects.telem-hit.net/SnakesandLadd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final2011.telem-hit.net/FindThePicture/" TargetMode="External"/><Relationship Id="rId9" Type="http://schemas.openxmlformats.org/officeDocument/2006/relationships/hyperlink" Target="http://projects.telem-hit.net/SnakesandLadders/wellcome.asp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70" y="1449146"/>
            <a:ext cx="8436429" cy="2971051"/>
          </a:xfrm>
        </p:spPr>
        <p:txBody>
          <a:bodyPr/>
          <a:lstStyle/>
          <a:p>
            <a:pPr algn="r"/>
            <a:r>
              <a:rPr lang="he-IL" sz="4800" dirty="0" smtClean="0">
                <a:cs typeface="+mj-cs"/>
              </a:rPr>
              <a:t>כלים חינמיים – </a:t>
            </a:r>
            <a:r>
              <a:rPr lang="en-US" sz="4800" dirty="0" smtClean="0">
                <a:cs typeface="+mj-cs"/>
              </a:rPr>
              <a:t/>
            </a:r>
            <a:br>
              <a:rPr lang="en-US" sz="4800" dirty="0" smtClean="0">
                <a:cs typeface="+mj-cs"/>
              </a:rPr>
            </a:br>
            <a:r>
              <a:rPr lang="he-IL" sz="4800" dirty="0" smtClean="0">
                <a:cs typeface="+mj-cs"/>
              </a:rPr>
              <a:t>המחלקה לטכנולוגיות למידה</a:t>
            </a:r>
            <a:endParaRPr lang="he-IL" sz="4800" dirty="0"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607418"/>
            <a:ext cx="7526338" cy="836924"/>
          </a:xfrm>
        </p:spPr>
        <p:txBody>
          <a:bodyPr>
            <a:normAutofit/>
          </a:bodyPr>
          <a:lstStyle/>
          <a:p>
            <a:r>
              <a:rPr lang="he-IL" dirty="0" smtClean="0"/>
              <a:t>רותם ישראל | נגה </a:t>
            </a:r>
            <a:r>
              <a:rPr lang="he-IL" dirty="0" err="1" smtClean="0"/>
              <a:t>רזניק</a:t>
            </a:r>
            <a:endParaRPr lang="he-IL" dirty="0" smtClean="0"/>
          </a:p>
          <a:p>
            <a:r>
              <a:rPr lang="he-IL" dirty="0" smtClean="0"/>
              <a:t>כנס טכנולוגיות למידה 14.7.2014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130" y="5354651"/>
            <a:ext cx="1432069" cy="9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30950" y="2000699"/>
            <a:ext cx="2588156" cy="1552893"/>
            <a:chOff x="0" y="679898"/>
            <a:chExt cx="2588156" cy="1552893"/>
          </a:xfrm>
          <a:scene3d>
            <a:camera prst="orthographicFront"/>
            <a:lightRig rig="flat" dir="t"/>
          </a:scene3d>
        </p:grpSpPr>
        <p:sp>
          <p:nvSpPr>
            <p:cNvPr id="77" name="Rectangle 76"/>
            <p:cNvSpPr/>
            <p:nvPr/>
          </p:nvSpPr>
          <p:spPr>
            <a:xfrm>
              <a:off x="0" y="679898"/>
              <a:ext cx="2588156" cy="1552893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8" name="Rectangle 77"/>
            <p:cNvSpPr/>
            <p:nvPr/>
          </p:nvSpPr>
          <p:spPr>
            <a:xfrm>
              <a:off x="0" y="679898"/>
              <a:ext cx="2588156" cy="1552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smtClean="0"/>
                <a:t>הכרת מאפייני הקהל</a:t>
              </a:r>
              <a:endParaRPr lang="en-US" sz="2000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77921" y="2000699"/>
            <a:ext cx="2588156" cy="1552893"/>
            <a:chOff x="2846971" y="679898"/>
            <a:chExt cx="2588156" cy="1552893"/>
          </a:xfrm>
          <a:scene3d>
            <a:camera prst="orthographicFront"/>
            <a:lightRig rig="flat" dir="t"/>
          </a:scene3d>
        </p:grpSpPr>
        <p:sp>
          <p:nvSpPr>
            <p:cNvPr id="75" name="Rectangle 74"/>
            <p:cNvSpPr/>
            <p:nvPr/>
          </p:nvSpPr>
          <p:spPr>
            <a:xfrm>
              <a:off x="2846971" y="679898"/>
              <a:ext cx="2588156" cy="1552893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6" name="Rectangle 75"/>
            <p:cNvSpPr/>
            <p:nvPr/>
          </p:nvSpPr>
          <p:spPr>
            <a:xfrm>
              <a:off x="2846971" y="679898"/>
              <a:ext cx="2588156" cy="1552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 smtClean="0"/>
                <a:t>זיהוי והערכת </a:t>
              </a:r>
              <a:r>
                <a:rPr lang="en-US" sz="2000" kern="1200" dirty="0" smtClean="0"/>
                <a:t/>
              </a:r>
              <a:br>
                <a:rPr lang="en-US" sz="2000" kern="1200" dirty="0" smtClean="0"/>
              </a:br>
              <a:r>
                <a:rPr lang="he-IL" sz="2000" kern="1200" dirty="0" smtClean="0"/>
                <a:t>ידע מוקדם</a:t>
              </a:r>
              <a:endParaRPr lang="en-US" sz="2000" kern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24893" y="2000699"/>
            <a:ext cx="2588156" cy="1552893"/>
            <a:chOff x="5693943" y="679898"/>
            <a:chExt cx="2588156" cy="1552893"/>
          </a:xfrm>
          <a:scene3d>
            <a:camera prst="orthographicFront"/>
            <a:lightRig rig="flat" dir="t"/>
          </a:scene3d>
        </p:grpSpPr>
        <p:sp>
          <p:nvSpPr>
            <p:cNvPr id="73" name="Rectangle 72"/>
            <p:cNvSpPr/>
            <p:nvPr/>
          </p:nvSpPr>
          <p:spPr>
            <a:xfrm>
              <a:off x="5693943" y="679898"/>
              <a:ext cx="2588156" cy="1552893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5693943" y="679898"/>
              <a:ext cx="2588156" cy="1552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 smtClean="0"/>
                <a:t>תרגול, </a:t>
              </a:r>
              <a:r>
                <a:rPr lang="en-US" sz="2000" kern="1200" dirty="0" smtClean="0"/>
                <a:t/>
              </a:r>
              <a:br>
                <a:rPr lang="en-US" sz="2000" kern="1200" dirty="0" smtClean="0"/>
              </a:br>
              <a:r>
                <a:rPr lang="he-IL" sz="2000" kern="1200" dirty="0" smtClean="0"/>
                <a:t>הערכת ידע והבנה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54435" y="4358508"/>
            <a:ext cx="2588156" cy="1552893"/>
            <a:chOff x="1423485" y="2491607"/>
            <a:chExt cx="2588156" cy="1552893"/>
          </a:xfrm>
          <a:scene3d>
            <a:camera prst="orthographicFront"/>
            <a:lightRig rig="flat" dir="t"/>
          </a:scene3d>
        </p:grpSpPr>
        <p:sp>
          <p:nvSpPr>
            <p:cNvPr id="71" name="Rectangle 70"/>
            <p:cNvSpPr/>
            <p:nvPr/>
          </p:nvSpPr>
          <p:spPr>
            <a:xfrm>
              <a:off x="1423485" y="2491607"/>
              <a:ext cx="2588156" cy="1552893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2" name="Rectangle 71"/>
            <p:cNvSpPr/>
            <p:nvPr/>
          </p:nvSpPr>
          <p:spPr>
            <a:xfrm>
              <a:off x="1423485" y="2491607"/>
              <a:ext cx="2588156" cy="1552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 smtClean="0"/>
                <a:t>חשיפת עמדות ודעות, </a:t>
              </a:r>
            </a:p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 smtClean="0"/>
                <a:t>הערכת תוצרים – </a:t>
              </a:r>
              <a:r>
                <a:rPr lang="en-US" sz="2000" kern="1200" dirty="0" smtClean="0"/>
                <a:t/>
              </a:r>
              <a:br>
                <a:rPr lang="en-US" sz="2000" kern="1200" dirty="0" smtClean="0"/>
              </a:br>
              <a:r>
                <a:rPr lang="he-IL" sz="2000" kern="1200" dirty="0" smtClean="0"/>
                <a:t>שיפוט בתחרויות</a:t>
              </a:r>
              <a:endParaRPr lang="en-US" sz="2000" kern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01407" y="4358508"/>
            <a:ext cx="2588156" cy="1552893"/>
            <a:chOff x="4270457" y="2491607"/>
            <a:chExt cx="2588156" cy="1552893"/>
          </a:xfrm>
          <a:scene3d>
            <a:camera prst="orthographicFront"/>
            <a:lightRig rig="flat" dir="t"/>
          </a:scene3d>
        </p:grpSpPr>
        <p:sp>
          <p:nvSpPr>
            <p:cNvPr id="69" name="Rectangle 68"/>
            <p:cNvSpPr/>
            <p:nvPr/>
          </p:nvSpPr>
          <p:spPr>
            <a:xfrm>
              <a:off x="4270457" y="2491607"/>
              <a:ext cx="2588156" cy="1552893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4270457" y="2491607"/>
              <a:ext cx="2588156" cy="1552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 smtClean="0"/>
                <a:t>דיון בתכנים באמצעות דוגמאות אישיות</a:t>
              </a:r>
              <a:endParaRPr lang="en-US" sz="2000" kern="1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- </a:t>
            </a:r>
            <a:r>
              <a:rPr lang="he-IL" dirty="0" err="1" smtClean="0"/>
              <a:t>טכנוגוגיה</a:t>
            </a:r>
            <a:endParaRPr lang="he-IL" dirty="0"/>
          </a:p>
        </p:txBody>
      </p:sp>
      <p:pic>
        <p:nvPicPr>
          <p:cNvPr id="5128" name="Picture 8" descr="חזרה לפורט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47" y="144117"/>
            <a:ext cx="2174175" cy="7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057400" y="1626904"/>
            <a:ext cx="783497" cy="762117"/>
            <a:chOff x="685800" y="1676400"/>
            <a:chExt cx="1000155" cy="972863"/>
          </a:xfrm>
        </p:grpSpPr>
        <p:pic>
          <p:nvPicPr>
            <p:cNvPr id="27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42" y="1702406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91" y="1695644"/>
            <a:ext cx="606881" cy="63106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535362" y="1626904"/>
            <a:ext cx="783497" cy="762117"/>
            <a:chOff x="685800" y="1676400"/>
            <a:chExt cx="1000155" cy="972863"/>
          </a:xfrm>
        </p:grpSpPr>
        <p:pic>
          <p:nvPicPr>
            <p:cNvPr id="41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004" y="1729838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6975937" y="1626904"/>
            <a:ext cx="783497" cy="762117"/>
            <a:chOff x="685800" y="1676400"/>
            <a:chExt cx="1000155" cy="972863"/>
          </a:xfrm>
        </p:grpSpPr>
        <p:pic>
          <p:nvPicPr>
            <p:cNvPr id="55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3470383" y="3907004"/>
            <a:ext cx="783497" cy="762117"/>
            <a:chOff x="685800" y="1676400"/>
            <a:chExt cx="1000155" cy="972863"/>
          </a:xfrm>
        </p:grpSpPr>
        <p:pic>
          <p:nvPicPr>
            <p:cNvPr id="58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3957804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1" descr="C:\Documents and Settings\Administrator\My Documents\Visual Studio 2010\Projects\SMSprojWorkspace\sms project\smsProject\SmsWeb\System\images\32x32\Question_Rating_b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971" y="3957804"/>
            <a:ext cx="648969" cy="60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63" y="3957804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051" y="3951271"/>
            <a:ext cx="606881" cy="6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435100"/>
            <a:ext cx="6427912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7414" y="85348"/>
            <a:ext cx="64006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/>
              <a:t>הכנה להצגת נושא </a:t>
            </a:r>
          </a:p>
          <a:p>
            <a:r>
              <a:rPr lang="he-IL" sz="2400" dirty="0" smtClean="0"/>
              <a:t>דוגמה מקורס </a:t>
            </a:r>
            <a:r>
              <a:rPr lang="he-IL" sz="2400" dirty="0"/>
              <a:t>"ניהול משא ומתן"</a:t>
            </a:r>
          </a:p>
        </p:txBody>
      </p:sp>
    </p:spTree>
    <p:extLst>
      <p:ext uri="{BB962C8B-B14F-4D97-AF65-F5344CB8AC3E}">
        <p14:creationId xmlns:p14="http://schemas.microsoft.com/office/powerpoint/2010/main" val="32799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5627" y="4283520"/>
            <a:ext cx="5905771" cy="218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2050968"/>
            <a:ext cx="120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בתחילת השיעור 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7553348" y="4924364"/>
            <a:ext cx="1042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בסוף השיעור </a:t>
            </a:r>
            <a:endParaRPr lang="he-IL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4639" y="184150"/>
            <a:ext cx="84566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e-IL" sz="2800" b="1" dirty="0" smtClean="0"/>
              <a:t>חשיפת ידע קודם ורפלקציה על הנלמד</a:t>
            </a:r>
          </a:p>
          <a:p>
            <a:r>
              <a:rPr lang="he-IL" sz="2400" dirty="0" smtClean="0">
                <a:latin typeface="Calibri" pitchFamily="34" charset="0"/>
              </a:rPr>
              <a:t>דוגמה מקורס "פרקים בגנטיקה"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5628" y="1509848"/>
            <a:ext cx="5905771" cy="23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096" y="1572769"/>
            <a:ext cx="7705344" cy="48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4954" y="173736"/>
            <a:ext cx="84566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e-IL" sz="2800" b="1" dirty="0" smtClean="0">
                <a:latin typeface="Calibri" pitchFamily="34" charset="0"/>
              </a:rPr>
              <a:t>יצירת דיון על בסיס מידע </a:t>
            </a:r>
            <a:r>
              <a:rPr lang="he-I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אישי</a:t>
            </a:r>
            <a:r>
              <a:rPr lang="he-IL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he-IL" sz="2800" b="1" dirty="0" smtClean="0">
                <a:latin typeface="Calibri" pitchFamily="34" charset="0"/>
              </a:rPr>
              <a:t>מן המשתתפים</a:t>
            </a:r>
          </a:p>
          <a:p>
            <a:r>
              <a:rPr lang="he-IL" sz="2800" dirty="0" smtClean="0">
                <a:latin typeface="Calibri" pitchFamily="34" charset="0"/>
              </a:rPr>
              <a:t>דוגמה משיעור בקורס גנטיקה</a:t>
            </a:r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4143" y="215900"/>
            <a:ext cx="84566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e-IL" sz="2800" b="1" dirty="0" smtClean="0">
                <a:latin typeface="Calibri" pitchFamily="34" charset="0"/>
              </a:rPr>
              <a:t>דעות, עמדות מנהגים</a:t>
            </a:r>
          </a:p>
          <a:p>
            <a:r>
              <a:rPr lang="he-IL" sz="2400" dirty="0" smtClean="0">
                <a:latin typeface="Calibri" pitchFamily="34" charset="0"/>
              </a:rPr>
              <a:t>דוגמה מכנס מורים בנושא תקשוב בהוראה</a:t>
            </a:r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1792" y="1962913"/>
            <a:ext cx="8071104" cy="3669792"/>
            <a:chOff x="621792" y="1962913"/>
            <a:chExt cx="8071104" cy="366979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792" y="1962913"/>
              <a:ext cx="8071104" cy="366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22464" y="5462016"/>
              <a:ext cx="719328" cy="1706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0365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- על המערכת</a:t>
            </a:r>
            <a:endParaRPr lang="he-IL" dirty="0"/>
          </a:p>
        </p:txBody>
      </p:sp>
      <p:pic>
        <p:nvPicPr>
          <p:cNvPr id="32" name="Picture 8" descr="חזרה לפורט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47" y="144117"/>
            <a:ext cx="2174175" cy="7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0417666"/>
              </p:ext>
            </p:extLst>
          </p:nvPr>
        </p:nvGraphicFramePr>
        <p:xfrm>
          <a:off x="-12192" y="1470152"/>
          <a:ext cx="9144000" cy="335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994252" y="4512302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 smtClean="0"/>
              <a:t>sms-hit.net</a:t>
            </a:r>
            <a:endParaRPr lang="he-I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46176" y="6423660"/>
            <a:ext cx="16850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פיתוח: עדי </a:t>
            </a:r>
            <a:r>
              <a:rPr lang="he-IL" dirty="0" err="1" smtClean="0"/>
              <a:t>סילגי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40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        הדגמה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800" y="255588"/>
            <a:ext cx="2819400" cy="762000"/>
          </a:xfrm>
          <a:prstGeom prst="rect">
            <a:avLst/>
          </a:prstGeom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5900"/>
            <a:ext cx="6515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6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/>
          <p:cNvSpPr txBox="1">
            <a:spLocks/>
          </p:cNvSpPr>
          <p:nvPr/>
        </p:nvSpPr>
        <p:spPr bwMode="auto">
          <a:xfrm>
            <a:off x="-1" y="1738246"/>
            <a:ext cx="9144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צפייה</a:t>
            </a:r>
            <a:r>
              <a:rPr lang="he-IL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e-IL" sz="4400" b="1" dirty="0" smtClean="0"/>
              <a:t>לאינטראקציה</a:t>
            </a:r>
            <a:r>
              <a:rPr lang="he-IL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  <a:p>
            <a:pPr marL="0" indent="0" algn="ctr" rtl="1">
              <a:buNone/>
            </a:pPr>
            <a:endParaRPr lang="he-IL" sz="1100" b="1" dirty="0" smtClean="0"/>
          </a:p>
          <a:p>
            <a:pPr marL="0" indent="0" algn="ctr" rtl="1">
              <a:buNone/>
            </a:pPr>
            <a:r>
              <a:rPr lang="he-IL" b="1" dirty="0" smtClean="0"/>
              <a:t>מיקוד </a:t>
            </a:r>
            <a:r>
              <a:rPr lang="he-IL" b="1" dirty="0"/>
              <a:t>קשב ותשומת </a:t>
            </a:r>
            <a:r>
              <a:rPr lang="he-IL" b="1" dirty="0" smtClean="0"/>
              <a:t>לב!</a:t>
            </a:r>
            <a:endParaRPr lang="he-IL" b="1" dirty="0"/>
          </a:p>
          <a:p>
            <a:pPr algn="r" rtl="1"/>
            <a:endParaRPr lang="he-IL" b="1" dirty="0" smtClean="0"/>
          </a:p>
          <a:p>
            <a:pPr algn="r" rtl="1"/>
            <a:endParaRPr lang="he-IL" b="1" dirty="0"/>
          </a:p>
          <a:p>
            <a:pPr marL="0" indent="0" algn="ctr" rtl="1">
              <a:buNone/>
            </a:pPr>
            <a:endParaRPr lang="he-IL" b="1" dirty="0"/>
          </a:p>
          <a:p>
            <a:pPr lvl="1" algn="r" rtl="1">
              <a:lnSpc>
                <a:spcPct val="250000"/>
              </a:lnSpc>
            </a:pPr>
            <a:r>
              <a:rPr lang="he-IL" sz="2000" dirty="0" smtClean="0"/>
              <a:t>הפקה </a:t>
            </a:r>
            <a:r>
              <a:rPr lang="he-IL" sz="2000" dirty="0"/>
              <a:t>ושיתוף </a:t>
            </a:r>
            <a:r>
              <a:rPr lang="he-IL" sz="2000" dirty="0" smtClean="0"/>
              <a:t>סרטונים על ידי המרצה </a:t>
            </a:r>
            <a:r>
              <a:rPr lang="he-IL" sz="2000" dirty="0"/>
              <a:t>/ הסטודנטים </a:t>
            </a:r>
          </a:p>
          <a:p>
            <a:pPr lvl="1" algn="r" defTabSz="8890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dirty="0"/>
              <a:t>למידה </a:t>
            </a:r>
            <a:r>
              <a:rPr lang="he-IL" sz="2000" dirty="0" smtClean="0"/>
              <a:t>עצמית </a:t>
            </a:r>
            <a:r>
              <a:rPr lang="he-IL" sz="2000" dirty="0"/>
              <a:t>/ שיתופית</a:t>
            </a:r>
            <a:endParaRPr lang="en-US" sz="2000" dirty="0"/>
          </a:p>
          <a:p>
            <a:pPr algn="r" rtl="1"/>
            <a:endParaRPr lang="he-IL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4865128"/>
              </p:ext>
            </p:extLst>
          </p:nvPr>
        </p:nvGraphicFramePr>
        <p:xfrm>
          <a:off x="190500" y="3249345"/>
          <a:ext cx="8601075" cy="158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2"/>
          <p:cNvSpPr/>
          <p:nvPr/>
        </p:nvSpPr>
        <p:spPr>
          <a:xfrm>
            <a:off x="1634490" y="284534"/>
            <a:ext cx="4712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000" b="1" dirty="0" smtClean="0"/>
              <a:t>    - שילוב בהוראה </a:t>
            </a:r>
            <a:endParaRPr lang="he-I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800" y="255588"/>
            <a:ext cx="2819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     - על המערכת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00" y="181998"/>
            <a:ext cx="2819400" cy="7620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44589" y="1632408"/>
            <a:ext cx="8409011" cy="43310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he-IL" dirty="0"/>
              <a:t>כלי אינטואיטיבי, מבוסס אינטרנט. </a:t>
            </a:r>
          </a:p>
          <a:p>
            <a:pPr>
              <a:lnSpc>
                <a:spcPct val="250000"/>
              </a:lnSpc>
            </a:pPr>
            <a:r>
              <a:rPr lang="he-IL" dirty="0" smtClean="0"/>
              <a:t>מאפשר </a:t>
            </a:r>
            <a:r>
              <a:rPr lang="he-IL" dirty="0"/>
              <a:t>יצירה </a:t>
            </a:r>
            <a:r>
              <a:rPr lang="he-IL" dirty="0" smtClean="0"/>
              <a:t>פשוטה </a:t>
            </a:r>
            <a:r>
              <a:rPr lang="he-IL" dirty="0"/>
              <a:t>של פעילויות אינטראקטיביות מבוססות </a:t>
            </a:r>
            <a:r>
              <a:rPr lang="he-IL" dirty="0" smtClean="0"/>
              <a:t>וידאו</a:t>
            </a:r>
            <a:r>
              <a:rPr lang="he-IL" dirty="0"/>
              <a:t> </a:t>
            </a:r>
            <a:r>
              <a:rPr lang="he-IL" dirty="0" smtClean="0"/>
              <a:t>(</a:t>
            </a:r>
            <a:r>
              <a:rPr lang="en-US" dirty="0" smtClean="0"/>
              <a:t>YouTube</a:t>
            </a:r>
            <a:r>
              <a:rPr lang="he-IL" dirty="0" smtClean="0"/>
              <a:t>).</a:t>
            </a:r>
          </a:p>
          <a:p>
            <a:pPr>
              <a:lnSpc>
                <a:spcPct val="250000"/>
              </a:lnSpc>
            </a:pPr>
            <a:r>
              <a:rPr lang="he-IL" dirty="0" smtClean="0"/>
              <a:t>עוצר אוטומטית את </a:t>
            </a:r>
            <a:r>
              <a:rPr lang="he-IL" dirty="0"/>
              <a:t>הסרטון – במקום שאתם </a:t>
            </a:r>
            <a:r>
              <a:rPr lang="he-IL" dirty="0" smtClean="0"/>
              <a:t>מעוניינים וליצור </a:t>
            </a:r>
            <a:r>
              <a:rPr lang="he-IL" dirty="0"/>
              <a:t>התייחסות לתוכן. </a:t>
            </a:r>
          </a:p>
          <a:p>
            <a:pPr>
              <a:lnSpc>
                <a:spcPct val="250000"/>
              </a:lnSpc>
            </a:pPr>
            <a:r>
              <a:rPr lang="he-IL" dirty="0"/>
              <a:t>מתאים לקהלי יעד שונים – בהתאם לנושא הסרטון. </a:t>
            </a:r>
          </a:p>
          <a:p>
            <a:pPr>
              <a:lnSpc>
                <a:spcPct val="250000"/>
              </a:lnSpc>
            </a:pPr>
            <a:r>
              <a:rPr lang="he-IL" dirty="0" smtClean="0"/>
              <a:t>הטמעת סוגי שאלות שונות והערות.</a:t>
            </a:r>
            <a:endParaRPr lang="en-US" dirty="0" smtClean="0"/>
          </a:p>
          <a:p>
            <a:pPr>
              <a:lnSpc>
                <a:spcPct val="250000"/>
              </a:lnSpc>
            </a:pPr>
            <a:endParaRPr lang="he-IL" dirty="0" smtClean="0"/>
          </a:p>
          <a:p>
            <a:pPr>
              <a:lnSpc>
                <a:spcPct val="2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     - על המערכת</a:t>
            </a:r>
            <a:endParaRPr lang="he-IL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71773"/>
              </p:ext>
            </p:extLst>
          </p:nvPr>
        </p:nvGraphicFramePr>
        <p:xfrm>
          <a:off x="558546" y="1791919"/>
          <a:ext cx="8058912" cy="3776472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397508"/>
                <a:gridCol w="6661404"/>
              </a:tblGrid>
              <a:tr h="1258824"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6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2-4 תשובות אפשריות ורק תשובה אחת נכונה. </a:t>
                      </a:r>
                    </a:p>
                  </a:txBody>
                  <a:tcPr marL="68580" marR="68580" marT="0" marB="0" anchor="ctr"/>
                </a:tc>
              </a:tr>
              <a:tr h="1258824"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הטקסט</a:t>
                      </a:r>
                      <a:r>
                        <a:rPr lang="he-I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שהמשתמש מזין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צריך להתאים לאחת מהתשובות שהעורך קבע.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עד 4 תשובות אפשריות.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258824"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הערה טקסטואלית -</a:t>
                      </a:r>
                      <a:r>
                        <a:rPr lang="he-I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אינה דורשת אינטראקציה מהמשתמש, מלבד קריאה והפנמה.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תמונה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113" y="1903364"/>
            <a:ext cx="1127728" cy="1052546"/>
          </a:xfrm>
          <a:prstGeom prst="rect">
            <a:avLst/>
          </a:prstGeom>
        </p:spPr>
      </p:pic>
      <p:pic>
        <p:nvPicPr>
          <p:cNvPr id="12" name="תמונה 1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275" y="4415804"/>
            <a:ext cx="1111020" cy="1052546"/>
          </a:xfrm>
          <a:prstGeom prst="rect">
            <a:avLst/>
          </a:prstGeom>
        </p:spPr>
      </p:pic>
      <p:pic>
        <p:nvPicPr>
          <p:cNvPr id="13" name="תמונה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113" y="3141296"/>
            <a:ext cx="1127728" cy="1052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00" y="181998"/>
            <a:ext cx="2819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cs typeface="+mj-cs"/>
              </a:rPr>
              <a:t>מי אנחנו?</a:t>
            </a:r>
            <a:endParaRPr lang="he-IL" dirty="0"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8686" y="3425346"/>
            <a:ext cx="8428778" cy="290985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3200" dirty="0" smtClean="0">
                <a:cs typeface="+mj-cs"/>
              </a:rPr>
              <a:t>בוגרות המחלקה לטכנולוגיות למידה</a:t>
            </a:r>
          </a:p>
          <a:p>
            <a:pPr algn="r"/>
            <a:endParaRPr lang="he-IL" dirty="0">
              <a:cs typeface="+mj-cs"/>
            </a:endParaRPr>
          </a:p>
          <a:p>
            <a:pPr algn="r"/>
            <a:r>
              <a:rPr lang="he-IL" sz="3200" dirty="0" smtClean="0">
                <a:cs typeface="+mj-cs"/>
              </a:rPr>
              <a:t>תואר שני </a:t>
            </a:r>
            <a:r>
              <a:rPr lang="en-US" sz="2800" dirty="0" smtClean="0">
                <a:cs typeface="+mj-cs"/>
              </a:rPr>
              <a:t>Social Media and Web Technologies</a:t>
            </a:r>
            <a:endParaRPr lang="he-IL" sz="2400" dirty="0" smtClean="0">
              <a:cs typeface="+mj-cs"/>
            </a:endParaRPr>
          </a:p>
          <a:p>
            <a:pPr algn="r"/>
            <a:r>
              <a:rPr lang="he-IL" sz="3200" dirty="0" smtClean="0">
                <a:cs typeface="+mj-cs"/>
              </a:rPr>
              <a:t>באוניברסיטת </a:t>
            </a:r>
            <a:r>
              <a:rPr lang="he-IL" sz="3200" dirty="0" err="1" smtClean="0">
                <a:cs typeface="+mj-cs"/>
              </a:rPr>
              <a:t>לינאוס</a:t>
            </a:r>
            <a:r>
              <a:rPr lang="he-IL" sz="3200" dirty="0" smtClean="0">
                <a:cs typeface="+mj-cs"/>
              </a:rPr>
              <a:t>, שבדיה</a:t>
            </a:r>
          </a:p>
          <a:p>
            <a:pPr algn="r"/>
            <a:endParaRPr lang="he-IL" sz="3200" dirty="0">
              <a:cs typeface="+mj-cs"/>
            </a:endParaRPr>
          </a:p>
          <a:p>
            <a:pPr algn="r"/>
            <a:r>
              <a:rPr lang="he-IL" sz="3200" dirty="0" smtClean="0">
                <a:cs typeface="+mj-cs"/>
              </a:rPr>
              <a:t>מרצות במחלקה בתחומי הטכנולוגיה והעיצוב</a:t>
            </a:r>
          </a:p>
          <a:p>
            <a:pPr algn="r"/>
            <a:endParaRPr lang="he-IL" sz="3200" dirty="0" smtClean="0">
              <a:cs typeface="+mj-cs"/>
            </a:endParaRPr>
          </a:p>
          <a:p>
            <a:pPr algn="r"/>
            <a:r>
              <a:rPr lang="he-IL" sz="3200" dirty="0" smtClean="0">
                <a:cs typeface="+mj-cs"/>
              </a:rPr>
              <a:t>חברות בצוות הפיתוח של המחלקה</a:t>
            </a:r>
            <a:endParaRPr lang="he-IL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31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67036" y="371098"/>
            <a:ext cx="6400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/>
              <a:t>דוגמה מקורס "מבוא לתכנות"</a:t>
            </a:r>
            <a:endParaRPr lang="he-IL" sz="2400" dirty="0"/>
          </a:p>
        </p:txBody>
      </p:sp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3248848"/>
            <a:ext cx="5891213" cy="3469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71775" y="1361664"/>
            <a:ext cx="60959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הדגמה ויזואלית לתהליכים פרוצדוראליים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רובד אינטראקטיבי המאפשר ללומד תרגול הנושא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העמקת הבנה של נושאים מופשטים של הקורס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dirty="0"/>
              <a:t>הגברת מעורבותם של הלומדים בתהליך הלמידה</a:t>
            </a:r>
          </a:p>
        </p:txBody>
      </p:sp>
    </p:spTree>
    <p:extLst>
      <p:ext uri="{BB962C8B-B14F-4D97-AF65-F5344CB8AC3E}">
        <p14:creationId xmlns:p14="http://schemas.microsoft.com/office/powerpoint/2010/main" val="11820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7889" y="380623"/>
            <a:ext cx="6400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/>
              <a:t>דוגמה מקורס </a:t>
            </a:r>
            <a:r>
              <a:rPr lang="he-IL" sz="2400" dirty="0"/>
              <a:t>"ניהול משא ומתן"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1775" y="1361664"/>
            <a:ext cx="6095947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תרגול מושגים ועקרונות מתחום המשא ומתן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9899"/>
            <a:ext cx="7543799" cy="462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      - על המערכת</a:t>
            </a:r>
            <a:endParaRPr lang="he-I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4272289"/>
              </p:ext>
            </p:extLst>
          </p:nvPr>
        </p:nvGraphicFramePr>
        <p:xfrm>
          <a:off x="205523" y="1731410"/>
          <a:ext cx="9144000" cy="335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00" y="181998"/>
            <a:ext cx="28194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2202" y="4681248"/>
            <a:ext cx="3906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 smtClean="0">
                <a:hlinkClick r:id="rId9"/>
              </a:rPr>
              <a:t>edutube-hit.telem-hit.net</a:t>
            </a:r>
            <a:endParaRPr lang="he-I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47744" y="6423660"/>
            <a:ext cx="2983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פיתוח: נטלי אורבך, עידן בן ארי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91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jects.telem-hit.net/SortMe/images/yellow%20and%20p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80" y="117572"/>
            <a:ext cx="3218200" cy="8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a-lhr.xx.fbcdn.net/hphotos-xfp1/t31.0-8/1483777_797162783633968_255224412_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" y="2483577"/>
            <a:ext cx="4023677" cy="29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97838" y="2755447"/>
            <a:ext cx="469374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</a:rPr>
              <a:t>יצירת </a:t>
            </a:r>
            <a:r>
              <a:rPr lang="he-IL" dirty="0">
                <a:latin typeface="Arial" panose="020B0604020202020204" pitchFamily="34" charset="0"/>
              </a:rPr>
              <a:t>משחקים לתרגול </a:t>
            </a:r>
            <a:r>
              <a:rPr lang="he-IL" dirty="0" smtClean="0">
                <a:latin typeface="Arial" panose="020B0604020202020204" pitchFamily="34" charset="0"/>
              </a:rPr>
              <a:t>באמצעות פעולות מיון.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</a:rPr>
              <a:t>מאפשר יצירה </a:t>
            </a:r>
            <a:r>
              <a:rPr lang="he-IL" dirty="0">
                <a:latin typeface="Arial" panose="020B0604020202020204" pitchFamily="34" charset="0"/>
              </a:rPr>
              <a:t>קלה ונוחה של משחקים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he-IL" dirty="0" smtClean="0">
                <a:latin typeface="Arial" panose="020B0604020202020204" pitchFamily="34" charset="0"/>
              </a:rPr>
              <a:t>על </a:t>
            </a:r>
            <a:r>
              <a:rPr lang="he-IL" dirty="0">
                <a:latin typeface="Arial" panose="020B0604020202020204" pitchFamily="34" charset="0"/>
              </a:rPr>
              <a:t>ידי הגדרת </a:t>
            </a:r>
            <a:r>
              <a:rPr lang="he-IL" dirty="0" smtClean="0">
                <a:latin typeface="Arial" panose="020B0604020202020204" pitchFamily="34" charset="0"/>
              </a:rPr>
              <a:t>קטגוריות </a:t>
            </a:r>
            <a:r>
              <a:rPr lang="he-IL" dirty="0">
                <a:latin typeface="Arial" panose="020B0604020202020204" pitchFamily="34" charset="0"/>
              </a:rPr>
              <a:t>(2-5)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he-IL" dirty="0" smtClean="0">
                <a:latin typeface="Arial" panose="020B0604020202020204" pitchFamily="34" charset="0"/>
              </a:rPr>
              <a:t>ופריטים </a:t>
            </a:r>
            <a:r>
              <a:rPr lang="he-IL" dirty="0">
                <a:latin typeface="Arial" panose="020B0604020202020204" pitchFamily="34" charset="0"/>
              </a:rPr>
              <a:t>השייכים אליהן</a:t>
            </a:r>
            <a:r>
              <a:rPr lang="he-IL" dirty="0" smtClean="0">
                <a:latin typeface="Arial" panose="020B0604020202020204" pitchFamily="34" charset="0"/>
              </a:rPr>
              <a:t>.</a:t>
            </a:r>
            <a:endParaRPr lang="he-IL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</a:rPr>
              <a:t>ניתן לשלוט במהירות ההופעה של הפריטים</a:t>
            </a:r>
            <a:r>
              <a:rPr lang="he-IL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</a:rPr>
              <a:t>מתאים לכל תחומי התוכן.</a:t>
            </a:r>
            <a:endParaRPr lang="he-IL" dirty="0"/>
          </a:p>
        </p:txBody>
      </p:sp>
      <p:sp>
        <p:nvSpPr>
          <p:cNvPr id="12" name="Rectangle 11"/>
          <p:cNvSpPr/>
          <p:nvPr/>
        </p:nvSpPr>
        <p:spPr>
          <a:xfrm>
            <a:off x="237947" y="5393116"/>
            <a:ext cx="4059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600"/>
              </a:spcAft>
            </a:pPr>
            <a:r>
              <a:rPr lang="he-IL" sz="1200" dirty="0" smtClean="0">
                <a:latin typeface="Arial" panose="020B0604020202020204" pitchFamily="34" charset="0"/>
              </a:rPr>
              <a:t>קוד משחק 8198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2699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jects.telem-hit.net/SortMe/images/yellow%20and%20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80" y="117572"/>
            <a:ext cx="3218200" cy="8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389" t="11777" r="15000" b="8001"/>
          <a:stretch/>
        </p:blipFill>
        <p:spPr>
          <a:xfrm>
            <a:off x="983848" y="1412111"/>
            <a:ext cx="6874224" cy="50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jects.telem-hit.net/SortMe/images/yellow%20and%20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80" y="117572"/>
            <a:ext cx="3218200" cy="8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249" t="8222" r="14862" b="16445"/>
          <a:stretch/>
        </p:blipFill>
        <p:spPr>
          <a:xfrm>
            <a:off x="857732" y="1461911"/>
            <a:ext cx="7200900" cy="492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2654" y="6423660"/>
            <a:ext cx="37785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פיתוח: אור </a:t>
            </a:r>
            <a:r>
              <a:rPr lang="he-IL" dirty="0" err="1" smtClean="0"/>
              <a:t>זיסמן</a:t>
            </a:r>
            <a:r>
              <a:rPr lang="he-IL" dirty="0" smtClean="0"/>
              <a:t>, שירן </a:t>
            </a:r>
            <a:r>
              <a:rPr lang="he-IL" dirty="0" err="1" smtClean="0"/>
              <a:t>והבה</a:t>
            </a:r>
            <a:r>
              <a:rPr lang="he-IL" dirty="0" smtClean="0"/>
              <a:t>, שירי לנקר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464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97686" y="11767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he-IL" b="1" dirty="0" err="1" smtClean="0">
                <a:solidFill>
                  <a:schemeClr val="tx1"/>
                </a:solidFill>
              </a:rPr>
              <a:t>QRace</a:t>
            </a:r>
            <a:endParaRPr lang="en-US" altLang="he-IL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73952" y="6126163"/>
            <a:ext cx="442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 sz="2000" u="sng" dirty="0" smtClean="0">
                <a:solidFill>
                  <a:schemeClr val="accent1"/>
                </a:solidFill>
                <a:latin typeface="+mn-lt"/>
                <a:hlinkClick r:id="rId2"/>
              </a:rPr>
              <a:t>phptry.telem-hit.net/qrace.html</a:t>
            </a:r>
            <a:endParaRPr lang="en-US" altLang="he-IL" sz="2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172" name="Picture 7" descr="Q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2" y="3985946"/>
            <a:ext cx="3375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76591" y="1484119"/>
            <a:ext cx="830103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he-IL" altLang="he-IL" sz="2000" b="1" dirty="0" smtClean="0">
                <a:cs typeface="+mn-cs"/>
              </a:rPr>
              <a:t>מחולל ליצירת משחקי </a:t>
            </a:r>
            <a:r>
              <a:rPr lang="he-IL" altLang="he-IL" sz="2000" b="1" dirty="0">
                <a:cs typeface="+mn-cs"/>
              </a:rPr>
              <a:t>"מרוץ" בין תחנות </a:t>
            </a:r>
            <a:r>
              <a:rPr lang="he-IL" altLang="he-IL" sz="1600" b="1" dirty="0">
                <a:cs typeface="+mn-cs"/>
              </a:rPr>
              <a:t>(פיסיות</a:t>
            </a:r>
            <a:r>
              <a:rPr lang="he-IL" altLang="he-IL" sz="1600" b="1" dirty="0" smtClean="0">
                <a:cs typeface="+mn-cs"/>
              </a:rPr>
              <a:t>) </a:t>
            </a:r>
            <a:r>
              <a:rPr lang="he-IL" altLang="he-IL" sz="2000" b="1" dirty="0" smtClean="0">
                <a:cs typeface="+mn-cs"/>
              </a:rPr>
              <a:t>שבהן </a:t>
            </a:r>
            <a:r>
              <a:rPr lang="he-IL" altLang="he-IL" sz="2000" b="1" dirty="0">
                <a:cs typeface="+mn-cs"/>
              </a:rPr>
              <a:t>מוצג קוד </a:t>
            </a:r>
            <a:r>
              <a:rPr lang="en-US" altLang="he-IL" sz="2000" b="1" dirty="0" smtClean="0">
                <a:cs typeface="+mn-cs"/>
              </a:rPr>
              <a:t>QR</a:t>
            </a:r>
            <a:endParaRPr lang="he-IL" altLang="he-IL" sz="2000" b="1" dirty="0">
              <a:cs typeface="+mn-cs"/>
            </a:endParaRPr>
          </a:p>
          <a:p>
            <a:pPr algn="r" eaLnBrk="1" hangingPunct="1"/>
            <a:endParaRPr lang="he-IL" altLang="he-IL" sz="2000" b="1" dirty="0">
              <a:cs typeface="+mn-cs"/>
            </a:endParaRPr>
          </a:p>
          <a:p>
            <a:pPr algn="r" eaLnBrk="1" hangingPunct="1"/>
            <a:r>
              <a:rPr lang="he-IL" altLang="he-IL" sz="2000" b="1" dirty="0">
                <a:cs typeface="+mn-cs"/>
              </a:rPr>
              <a:t>בכל תחנה מוצגת הפעלה </a:t>
            </a:r>
            <a:r>
              <a:rPr lang="he-IL" altLang="he-IL" sz="1600" b="1" dirty="0">
                <a:cs typeface="+mn-cs"/>
              </a:rPr>
              <a:t>(שאלת רב ברירה או פתוחה)</a:t>
            </a:r>
          </a:p>
          <a:p>
            <a:pPr algn="r" eaLnBrk="1" hangingPunct="1"/>
            <a:r>
              <a:rPr lang="he-IL" altLang="he-IL" sz="2000" b="1" dirty="0">
                <a:cs typeface="+mn-cs"/>
              </a:rPr>
              <a:t>מענה נכון יספק הנחיה לתחנה הבאה </a:t>
            </a:r>
            <a:endParaRPr lang="he-IL" altLang="he-IL" sz="2000" b="1" dirty="0" smtClean="0">
              <a:cs typeface="+mn-cs"/>
            </a:endParaRPr>
          </a:p>
          <a:p>
            <a:pPr algn="r" eaLnBrk="1" hangingPunct="1"/>
            <a:endParaRPr lang="he-IL" altLang="he-IL" sz="2000" b="1" dirty="0">
              <a:cs typeface="+mn-cs"/>
            </a:endParaRPr>
          </a:p>
          <a:p>
            <a:pPr eaLnBrk="1" hangingPunct="1"/>
            <a:r>
              <a:rPr lang="he-IL" altLang="he-IL" sz="2000" b="1" dirty="0">
                <a:cs typeface="+mn-cs"/>
              </a:rPr>
              <a:t>המחולל מאפשר</a:t>
            </a:r>
            <a:r>
              <a:rPr lang="he-IL" altLang="he-IL" sz="2000" dirty="0">
                <a:cs typeface="+mn-cs"/>
              </a:rPr>
              <a:t>:  </a:t>
            </a:r>
          </a:p>
          <a:p>
            <a:pPr eaLnBrk="1" hangingPunct="1"/>
            <a:r>
              <a:rPr lang="he-IL" altLang="he-IL" sz="2000" dirty="0" smtClean="0">
                <a:cs typeface="+mn-cs"/>
              </a:rPr>
              <a:t>יצירת משחק </a:t>
            </a:r>
            <a:r>
              <a:rPr lang="he-IL" altLang="he-IL" sz="2000" dirty="0">
                <a:cs typeface="+mn-cs"/>
              </a:rPr>
              <a:t>(תחנות, רמזים, שאלות, סדר התחנות) </a:t>
            </a:r>
            <a:endParaRPr lang="he-IL" altLang="he-IL" sz="2000" dirty="0" smtClean="0">
              <a:cs typeface="+mn-cs"/>
            </a:endParaRPr>
          </a:p>
          <a:p>
            <a:pPr eaLnBrk="1" hangingPunct="1"/>
            <a:r>
              <a:rPr lang="he-IL" altLang="he-IL" sz="2000" dirty="0" smtClean="0">
                <a:cs typeface="+mn-cs"/>
              </a:rPr>
              <a:t>הדפסת קודי </a:t>
            </a:r>
            <a:r>
              <a:rPr lang="en-US" altLang="he-IL" sz="2000" dirty="0" smtClean="0">
                <a:cs typeface="+mn-cs"/>
              </a:rPr>
              <a:t>QR</a:t>
            </a:r>
            <a:r>
              <a:rPr lang="he-IL" altLang="he-IL" sz="2000" dirty="0" smtClean="0">
                <a:cs typeface="+mn-cs"/>
              </a:rPr>
              <a:t> של תחנות המשחק</a:t>
            </a:r>
            <a:endParaRPr lang="en-US" altLang="he-IL" sz="2000" dirty="0" smtClean="0">
              <a:cs typeface="+mn-cs"/>
            </a:endParaRPr>
          </a:p>
          <a:p>
            <a:pPr eaLnBrk="1" hangingPunct="1"/>
            <a:r>
              <a:rPr lang="he-IL" altLang="he-IL" sz="2000" dirty="0" smtClean="0">
                <a:cs typeface="+mn-cs"/>
              </a:rPr>
              <a:t>שיתוף משחקים </a:t>
            </a:r>
            <a:r>
              <a:rPr lang="he-IL" altLang="he-IL" sz="2000" dirty="0">
                <a:cs typeface="+mn-cs"/>
              </a:rPr>
              <a:t>עם עורכים </a:t>
            </a:r>
            <a:r>
              <a:rPr lang="he-IL" altLang="he-IL" sz="2000" dirty="0" smtClean="0">
                <a:cs typeface="+mn-cs"/>
              </a:rPr>
              <a:t>אחרים</a:t>
            </a:r>
            <a:endParaRPr lang="en-US" altLang="he-IL" sz="2000" dirty="0">
              <a:cs typeface="+mn-cs"/>
            </a:endParaRPr>
          </a:p>
          <a:p>
            <a:pPr algn="r" eaLnBrk="1" hangingPunct="1"/>
            <a:r>
              <a:rPr lang="he-IL" altLang="he-IL" sz="2000" b="1" dirty="0" smtClean="0">
                <a:cs typeface="+mn-cs"/>
              </a:rPr>
              <a:t> </a:t>
            </a:r>
            <a:endParaRPr lang="he-IL" altLang="he-IL" sz="2000" b="1" dirty="0">
              <a:cs typeface="+mn-cs"/>
            </a:endParaRPr>
          </a:p>
          <a:p>
            <a:pPr algn="r" eaLnBrk="1" hangingPunct="1"/>
            <a:r>
              <a:rPr lang="he-IL" altLang="he-IL" sz="2000" b="1" dirty="0">
                <a:cs typeface="+mn-cs"/>
              </a:rPr>
              <a:t> </a:t>
            </a:r>
            <a:endParaRPr lang="en-US" altLang="he-IL" sz="2000" b="1" dirty="0"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6923" y="5781675"/>
            <a:ext cx="4132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sz="2400" b="1" dirty="0">
                <a:cs typeface="+mn-cs"/>
              </a:rPr>
              <a:t>רישום עצמי לפיתוח פעילויות </a:t>
            </a:r>
            <a:endParaRPr lang="he-IL" altLang="he-IL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nakes &amp; Ladd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79" y="3185234"/>
            <a:ext cx="2232000" cy="17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Reveal the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79" y="5086142"/>
            <a:ext cx="2232000" cy="16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תמונה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t="22285" r="33868" b="12857"/>
          <a:stretch>
            <a:fillRect/>
          </a:stretch>
        </p:blipFill>
        <p:spPr bwMode="auto">
          <a:xfrm>
            <a:off x="6620379" y="1198685"/>
            <a:ext cx="2232000" cy="18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851387" y="5086142"/>
            <a:ext cx="1678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dirty="0">
                <a:cs typeface="+mj-cs"/>
                <a:hlinkClick r:id="rId4"/>
              </a:rPr>
              <a:t>גלה את התמונה</a:t>
            </a:r>
            <a:endParaRPr lang="en-US" altLang="he-IL" dirty="0">
              <a:cs typeface="+mj-cs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872785" y="1513977"/>
            <a:ext cx="174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dirty="0">
                <a:cs typeface="+mj-cs"/>
                <a:hlinkClick r:id="rId7"/>
              </a:rPr>
              <a:t>שמור על המיליון </a:t>
            </a:r>
            <a:endParaRPr lang="en-US" altLang="he-IL" dirty="0">
              <a:cs typeface="+mj-cs"/>
            </a:endParaRP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920596" y="3422598"/>
            <a:ext cx="1654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dirty="0">
                <a:cs typeface="+mj-cs"/>
                <a:hlinkClick r:id="rId8"/>
              </a:rPr>
              <a:t>סולמות ונחשים </a:t>
            </a:r>
            <a:endParaRPr lang="en-US" altLang="he-IL" dirty="0">
              <a:cs typeface="+mj-cs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365957" y="5446446"/>
            <a:ext cx="22092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400" dirty="0">
                <a:cs typeface="+mj-cs"/>
              </a:rPr>
              <a:t>157</a:t>
            </a:r>
            <a:r>
              <a:rPr lang="he-IL" altLang="he-IL" sz="1400" dirty="0">
                <a:cs typeface="+mj-cs"/>
              </a:rPr>
              <a:t> </a:t>
            </a:r>
            <a:r>
              <a:rPr lang="en-US" altLang="he-IL" sz="1400" dirty="0">
                <a:cs typeface="+mj-cs"/>
              </a:rPr>
              <a:t>, 162</a:t>
            </a:r>
            <a:r>
              <a:rPr lang="he-IL" altLang="he-IL" sz="1400" dirty="0">
                <a:cs typeface="+mj-cs"/>
              </a:rPr>
              <a:t>משחקים לדוגמה: </a:t>
            </a:r>
            <a:endParaRPr lang="en-US" altLang="he-IL" sz="1400" dirty="0">
              <a:cs typeface="+mj-cs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997241" y="3699998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he-IL" altLang="he-IL" sz="1400">
                <a:cs typeface="+mj-cs"/>
              </a:rPr>
              <a:t>משחק לדוגמה: 143</a:t>
            </a:r>
            <a:endParaRPr lang="en-US" altLang="he-IL" sz="1400">
              <a:cs typeface="+mj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299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he-IL" sz="3600" b="1" dirty="0" smtClean="0">
                <a:solidFill>
                  <a:schemeClr val="tx1"/>
                </a:solidFill>
                <a:cs typeface="+mn-cs"/>
              </a:rPr>
              <a:t>מחוללי משחקים מתוקשבים לתרגול</a:t>
            </a:r>
            <a:endParaRPr lang="en-US" sz="3600" b="1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4220286" y="3431297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dirty="0">
                <a:cs typeface="+mj-cs"/>
                <a:hlinkClick r:id="rId9"/>
              </a:rPr>
              <a:t>עורך </a:t>
            </a:r>
            <a:endParaRPr lang="en-US" altLang="he-IL" dirty="0">
              <a:cs typeface="+mj-cs"/>
            </a:endParaRPr>
          </a:p>
        </p:txBody>
      </p:sp>
      <p:sp>
        <p:nvSpPr>
          <p:cNvPr id="4111" name="Rectangle 13"/>
          <p:cNvSpPr>
            <a:spLocks noChangeArrowheads="1"/>
          </p:cNvSpPr>
          <p:nvPr/>
        </p:nvSpPr>
        <p:spPr bwMode="auto">
          <a:xfrm>
            <a:off x="2745453" y="5819874"/>
            <a:ext cx="378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he-IL" altLang="he-IL" sz="1400" dirty="0">
                <a:cs typeface="+mj-cs"/>
              </a:rPr>
              <a:t>להתאמה בין פריטים:  </a:t>
            </a:r>
            <a:r>
              <a:rPr lang="en-US" altLang="he-IL" sz="1400" dirty="0" smtClean="0">
                <a:cs typeface="+mj-cs"/>
              </a:rPr>
              <a:t/>
            </a:r>
            <a:br>
              <a:rPr lang="en-US" altLang="he-IL" sz="1400" dirty="0" smtClean="0">
                <a:cs typeface="+mj-cs"/>
              </a:rPr>
            </a:br>
            <a:r>
              <a:rPr lang="he-IL" altLang="he-IL" sz="1400" dirty="0" smtClean="0">
                <a:cs typeface="+mj-cs"/>
              </a:rPr>
              <a:t>טקסט </a:t>
            </a:r>
            <a:r>
              <a:rPr lang="he-IL" altLang="he-IL" sz="1400" dirty="0">
                <a:cs typeface="+mj-cs"/>
              </a:rPr>
              <a:t>– </a:t>
            </a:r>
            <a:r>
              <a:rPr lang="he-IL" altLang="he-IL" sz="1400" dirty="0" smtClean="0">
                <a:cs typeface="+mj-cs"/>
              </a:rPr>
              <a:t>טקסט, טקסט </a:t>
            </a:r>
            <a:r>
              <a:rPr lang="he-IL" altLang="he-IL" sz="1400" dirty="0">
                <a:cs typeface="+mj-cs"/>
              </a:rPr>
              <a:t>– תמונה, טקסט – קול </a:t>
            </a:r>
            <a:endParaRPr lang="en-US" altLang="he-IL" sz="1400" dirty="0">
              <a:cs typeface="+mj-cs"/>
            </a:endParaRPr>
          </a:p>
        </p:txBody>
      </p:sp>
      <p:sp>
        <p:nvSpPr>
          <p:cNvPr id="4113" name="Rectangle 13"/>
          <p:cNvSpPr>
            <a:spLocks noChangeArrowheads="1"/>
          </p:cNvSpPr>
          <p:nvPr/>
        </p:nvSpPr>
        <p:spPr bwMode="auto">
          <a:xfrm>
            <a:off x="3663842" y="3949142"/>
            <a:ext cx="29113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altLang="he-IL" sz="1400" dirty="0">
                <a:cs typeface="+mj-cs"/>
              </a:rPr>
              <a:t>לשני שחקים היושבים ליד אותו מחשב </a:t>
            </a:r>
            <a:endParaRPr lang="en-US" altLang="he-IL" sz="1400" dirty="0">
              <a:cs typeface="+mj-cs"/>
            </a:endParaRPr>
          </a:p>
          <a:p>
            <a:pPr algn="r" eaLnBrk="1" hangingPunct="1"/>
            <a:r>
              <a:rPr lang="he-IL" altLang="he-IL" sz="1400" dirty="0" smtClean="0">
                <a:cs typeface="+mj-cs"/>
              </a:rPr>
              <a:t>לשאלות </a:t>
            </a:r>
            <a:r>
              <a:rPr lang="he-IL" altLang="he-IL" sz="1400" dirty="0">
                <a:cs typeface="+mj-cs"/>
              </a:rPr>
              <a:t>חד/רב ברירה – טקסט בלבד</a:t>
            </a:r>
            <a:endParaRPr lang="en-US" altLang="he-IL" sz="1400" dirty="0">
              <a:cs typeface="+mj-cs"/>
            </a:endParaRPr>
          </a:p>
        </p:txBody>
      </p:sp>
      <p:sp>
        <p:nvSpPr>
          <p:cNvPr id="4114" name="Rectangle 13"/>
          <p:cNvSpPr>
            <a:spLocks noChangeArrowheads="1"/>
          </p:cNvSpPr>
          <p:nvPr/>
        </p:nvSpPr>
        <p:spPr bwMode="auto">
          <a:xfrm>
            <a:off x="3616643" y="1878795"/>
            <a:ext cx="300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he-IL" altLang="he-IL" sz="1400" dirty="0">
                <a:cs typeface="+mj-cs"/>
              </a:rPr>
              <a:t>לשאלות חד ברירה – טקסט בלבד (קצר)</a:t>
            </a:r>
            <a:endParaRPr lang="en-US" altLang="he-IL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5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רוצים עוד?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422910" y="3222704"/>
            <a:ext cx="7612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hit.ac.il/</a:t>
            </a:r>
            <a:r>
              <a:rPr lang="en-US" sz="4000" b="1" dirty="0" err="1" smtClean="0"/>
              <a:t>telem</a:t>
            </a:r>
            <a:r>
              <a:rPr lang="en-US" sz="4000" b="1" dirty="0" smtClean="0"/>
              <a:t>/final-projects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3230641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תודה על ההקשבה</a:t>
            </a:r>
            <a:endParaRPr lang="he-I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08831" y="5373447"/>
            <a:ext cx="7526338" cy="434974"/>
          </a:xfrm>
        </p:spPr>
        <p:txBody>
          <a:bodyPr/>
          <a:lstStyle/>
          <a:p>
            <a:r>
              <a:rPr lang="he-IL" dirty="0" smtClean="0"/>
              <a:t>נגה </a:t>
            </a:r>
            <a:r>
              <a:rPr lang="he-IL" dirty="0" err="1" smtClean="0"/>
              <a:t>רזניק</a:t>
            </a:r>
            <a:r>
              <a:rPr lang="he-IL" dirty="0" smtClean="0"/>
              <a:t> |  רותם ישראל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750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cs typeface="+mj-cs"/>
              </a:rPr>
              <a:t>על מה נדבר?</a:t>
            </a:r>
            <a:endParaRPr lang="he-IL" dirty="0"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26532" y="4058489"/>
            <a:ext cx="8090932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dirty="0" smtClean="0">
                <a:cs typeface="+mj-cs"/>
              </a:rPr>
              <a:t>איך להפוך את השיעורים וההרצאות שלנו ליותר מעניינים </a:t>
            </a:r>
            <a:r>
              <a:rPr lang="he-IL" dirty="0" err="1" smtClean="0">
                <a:cs typeface="+mj-cs"/>
              </a:rPr>
              <a:t>וחוויתיים</a:t>
            </a:r>
            <a:r>
              <a:rPr lang="he-IL" dirty="0" smtClean="0">
                <a:cs typeface="+mj-cs"/>
              </a:rPr>
              <a:t>?</a:t>
            </a: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31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cs typeface="+mj-cs"/>
              </a:rPr>
              <a:t>ואיך נעשה את זה?</a:t>
            </a:r>
            <a:endParaRPr lang="he-IL" dirty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173" y="3879619"/>
            <a:ext cx="3888078" cy="1050832"/>
          </a:xfrm>
          <a:prstGeom prst="rect">
            <a:avLst/>
          </a:prstGeom>
        </p:spPr>
      </p:pic>
      <p:pic>
        <p:nvPicPr>
          <p:cNvPr id="8" name="Picture 6" descr="sms-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173" y="2349090"/>
            <a:ext cx="3888078" cy="11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6174" y="5235397"/>
            <a:ext cx="3888078" cy="12032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http://projects.telem-hit.net/SortMe/images/yellow%20and%20pl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06" y="5336487"/>
            <a:ext cx="3740612" cy="9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מחוללי </a:t>
            </a:r>
            <a:r>
              <a:rPr lang="he-IL" dirty="0" smtClean="0"/>
              <a:t>פעילויות מתוקשבות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altLang="he-IL" sz="2400" b="1" dirty="0"/>
              <a:t>מאפשרים ליצור </a:t>
            </a:r>
            <a:r>
              <a:rPr lang="he-IL" altLang="he-IL" sz="2400" b="1" dirty="0" smtClean="0"/>
              <a:t>פעילויות ללימוד ותרגול בתחומי </a:t>
            </a:r>
            <a:r>
              <a:rPr lang="he-IL" altLang="he-IL" sz="2400" b="1" dirty="0"/>
              <a:t>תוכן שונים. </a:t>
            </a:r>
          </a:p>
          <a:p>
            <a:pPr marL="0" indent="0">
              <a:buNone/>
            </a:pPr>
            <a:r>
              <a:rPr lang="he-IL" altLang="he-IL" sz="2400" b="1" dirty="0" smtClean="0"/>
              <a:t>כל מחולל </a:t>
            </a:r>
            <a:r>
              <a:rPr lang="he-IL" altLang="he-IL" sz="2400" b="1" dirty="0"/>
              <a:t>מותאם למטרה (פדגוגית) </a:t>
            </a:r>
            <a:r>
              <a:rPr lang="he-IL" altLang="he-IL" sz="2400" b="1" dirty="0" smtClean="0"/>
              <a:t>אחרת.</a:t>
            </a:r>
            <a:endParaRPr lang="he-IL" altLang="he-IL" sz="2400" b="1" dirty="0"/>
          </a:p>
          <a:p>
            <a:pPr marL="0" indent="0">
              <a:buNone/>
            </a:pPr>
            <a:endParaRPr lang="he-IL" altLang="he-IL" sz="2000" b="1" dirty="0" smtClean="0"/>
          </a:p>
          <a:p>
            <a:pPr marL="0" indent="0">
              <a:buNone/>
            </a:pPr>
            <a:r>
              <a:rPr lang="he-IL" altLang="he-IL" sz="2400" b="1" dirty="0" smtClean="0"/>
              <a:t>איך עושים את זה?</a:t>
            </a:r>
          </a:p>
          <a:p>
            <a:r>
              <a:rPr lang="he-IL" altLang="he-IL" sz="2000" b="1" dirty="0"/>
              <a:t>בחירת </a:t>
            </a:r>
            <a:r>
              <a:rPr lang="he-IL" altLang="he-IL" sz="2000" b="1" dirty="0" smtClean="0"/>
              <a:t>נושא ותכנים </a:t>
            </a:r>
            <a:endParaRPr lang="he-IL" altLang="he-IL" sz="2000" b="1" dirty="0"/>
          </a:p>
          <a:p>
            <a:r>
              <a:rPr lang="he-IL" altLang="he-IL" sz="2000" b="1" dirty="0" smtClean="0"/>
              <a:t>רישום / התחברות למחולל</a:t>
            </a:r>
          </a:p>
          <a:p>
            <a:r>
              <a:rPr lang="he-IL" altLang="he-IL" sz="2000" b="1" dirty="0" smtClean="0"/>
              <a:t>יצירת פעילות </a:t>
            </a:r>
          </a:p>
          <a:p>
            <a:r>
              <a:rPr lang="he-IL" altLang="he-IL" sz="2000" b="1" dirty="0" smtClean="0"/>
              <a:t>הפצת קישור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69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177197" y="47138"/>
            <a:ext cx="7524003" cy="970450"/>
          </a:xfrm>
        </p:spPr>
        <p:txBody>
          <a:bodyPr/>
          <a:lstStyle/>
          <a:p>
            <a:r>
              <a:rPr lang="he-IL" dirty="0" smtClean="0"/>
              <a:t>              - על המערכת</a:t>
            </a:r>
            <a:endParaRPr lang="he-IL" dirty="0"/>
          </a:p>
        </p:txBody>
      </p:sp>
      <p:pic>
        <p:nvPicPr>
          <p:cNvPr id="13" name="Picture 8" descr="חזרה לפורט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47" y="144117"/>
            <a:ext cx="2174175" cy="7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pi.qrserver.com/v1/create-qr-code/?size=250x250&amp;data=http://m.sms-hit.net/S/6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51" y="1359563"/>
            <a:ext cx="4925711" cy="49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9262" y="6349125"/>
            <a:ext cx="251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DA5B9"/>
                </a:solidFill>
              </a:rPr>
              <a:t>m.sms-hit.net/S/6259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130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189" y="1662888"/>
            <a:ext cx="8409011" cy="433105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he-IL" sz="2400" dirty="0"/>
              <a:t>כלי אינטואיטיבי, מבוסס אינטרנט. </a:t>
            </a:r>
          </a:p>
          <a:p>
            <a:pPr>
              <a:lnSpc>
                <a:spcPct val="250000"/>
              </a:lnSpc>
            </a:pPr>
            <a:r>
              <a:rPr lang="he-IL" sz="2400" dirty="0" smtClean="0"/>
              <a:t>יצירת </a:t>
            </a:r>
            <a:r>
              <a:rPr lang="he-IL" sz="2400" dirty="0"/>
              <a:t>פעילויות אינטראקטיביות להפעלת </a:t>
            </a:r>
            <a:r>
              <a:rPr lang="he-IL" sz="2400" dirty="0" smtClean="0"/>
              <a:t>קהל. </a:t>
            </a:r>
            <a:endParaRPr lang="he-IL" sz="2400" dirty="0"/>
          </a:p>
          <a:p>
            <a:pPr>
              <a:lnSpc>
                <a:spcPct val="250000"/>
              </a:lnSpc>
            </a:pPr>
            <a:r>
              <a:rPr lang="he-IL" sz="2400" dirty="0" smtClean="0"/>
              <a:t>מאפשר לאסוף</a:t>
            </a:r>
            <a:r>
              <a:rPr lang="he-IL" sz="2400" dirty="0"/>
              <a:t>, לנהל ולהציג תגובות בזמן אמת. </a:t>
            </a:r>
            <a:endParaRPr lang="he-IL" sz="2400" dirty="0" smtClean="0"/>
          </a:p>
          <a:p>
            <a:pPr>
              <a:lnSpc>
                <a:spcPct val="250000"/>
              </a:lnSpc>
            </a:pPr>
            <a:r>
              <a:rPr lang="he-IL" sz="2400" dirty="0" smtClean="0"/>
              <a:t>סוגי </a:t>
            </a:r>
            <a:r>
              <a:rPr lang="he-IL" sz="2400" dirty="0"/>
              <a:t>שאלות שונות </a:t>
            </a:r>
            <a:r>
              <a:rPr lang="he-IL" sz="2400" dirty="0" smtClean="0"/>
              <a:t>עם תצוגות </a:t>
            </a:r>
            <a:r>
              <a:rPr lang="he-IL" sz="2400" dirty="0"/>
              <a:t>מותאמות.</a:t>
            </a:r>
            <a:endParaRPr lang="en-US" sz="2400" dirty="0"/>
          </a:p>
          <a:p>
            <a:pPr>
              <a:lnSpc>
                <a:spcPct val="250000"/>
              </a:lnSpc>
            </a:pPr>
            <a:endParaRPr lang="en-US" sz="24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177197" y="47138"/>
            <a:ext cx="7524003" cy="970450"/>
          </a:xfrm>
        </p:spPr>
        <p:txBody>
          <a:bodyPr/>
          <a:lstStyle/>
          <a:p>
            <a:r>
              <a:rPr lang="he-IL" dirty="0" smtClean="0"/>
              <a:t>              - על המערכת</a:t>
            </a:r>
            <a:endParaRPr lang="he-IL" dirty="0"/>
          </a:p>
        </p:txBody>
      </p:sp>
      <p:pic>
        <p:nvPicPr>
          <p:cNvPr id="9" name="Picture 8" descr="חזרה לפורט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47" y="144117"/>
            <a:ext cx="2174175" cy="7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- על המערכת</a:t>
            </a:r>
            <a:endParaRPr lang="he-IL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15880"/>
              </p:ext>
            </p:extLst>
          </p:nvPr>
        </p:nvGraphicFramePr>
        <p:xfrm>
          <a:off x="689517" y="1959180"/>
          <a:ext cx="7722962" cy="3819829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645371"/>
                <a:gridCol w="1607961"/>
                <a:gridCol w="5469630"/>
              </a:tblGrid>
              <a:tr h="109936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he-IL" sz="1600" b="1" dirty="0">
                          <a:effectLst/>
                        </a:rPr>
                        <a:t>חד ברירה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he-IL" sz="1600" b="1" dirty="0">
                          <a:effectLst/>
                        </a:rPr>
                        <a:t>רב ברירה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6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שאלות בעלות עד 10 אפשרויות </a:t>
                      </a:r>
                      <a:r>
                        <a:rPr lang="he-IL" sz="1600" dirty="0" smtClean="0">
                          <a:effectLst/>
                        </a:rPr>
                        <a:t>תשובה.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10265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פתוחה </a:t>
                      </a:r>
                      <a:br>
                        <a:rPr lang="he-IL" sz="1600" b="1" dirty="0">
                          <a:effectLst/>
                        </a:rPr>
                      </a:br>
                      <a:r>
                        <a:rPr lang="he-IL" sz="1600" b="1" dirty="0">
                          <a:effectLst/>
                        </a:rPr>
                        <a:t>(טקסט חופשי)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שאלה ללא תגובות קבועות מראש. </a:t>
                      </a:r>
                      <a:endParaRPr lang="he-IL" sz="1600" dirty="0" smtClean="0">
                        <a:effectLst/>
                      </a:endParaRPr>
                    </a:p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</a:rPr>
                        <a:t>מומלץ </a:t>
                      </a:r>
                      <a:r>
                        <a:rPr lang="he-IL" sz="1600" dirty="0">
                          <a:effectLst/>
                        </a:rPr>
                        <a:t>לשאלות עם תגובות קצרות (מילה או שתים).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84694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כמותית</a:t>
                      </a:r>
                      <a:endParaRPr lang="en-US" sz="2000" b="1" dirty="0">
                        <a:effectLst/>
                      </a:endParaRPr>
                    </a:p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שאלה שהתשובה עליה מספרית. 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he-IL" sz="1600" dirty="0" smtClean="0">
                          <a:effectLst/>
                        </a:rPr>
                        <a:t>ניתן </a:t>
                      </a:r>
                      <a:r>
                        <a:rPr lang="he-IL" sz="1600" dirty="0">
                          <a:effectLst/>
                        </a:rPr>
                        <a:t>להגדיר טווחים מספריים לתגובות המתקבלות.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8469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דירוג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</a:rPr>
                        <a:t>שאלה המאפשרת דירוג אפשרויות</a:t>
                      </a:r>
                      <a:r>
                        <a:rPr lang="he-IL" sz="1600" baseline="0" dirty="0" smtClean="0">
                          <a:effectLst/>
                        </a:rPr>
                        <a:t> – </a:t>
                      </a:r>
                      <a:r>
                        <a:rPr lang="en-US" sz="1600" baseline="0" dirty="0" smtClean="0">
                          <a:effectLst/>
                        </a:rPr>
                        <a:t/>
                      </a:r>
                      <a:br>
                        <a:rPr lang="en-US" sz="1600" baseline="0" dirty="0" smtClean="0">
                          <a:effectLst/>
                        </a:rPr>
                      </a:br>
                      <a:r>
                        <a:rPr lang="he-IL" sz="1600" dirty="0" smtClean="0">
                          <a:effectLst/>
                        </a:rPr>
                        <a:t>ככל שהדירוג </a:t>
                      </a:r>
                      <a:r>
                        <a:rPr lang="he-IL" sz="1600" dirty="0">
                          <a:effectLst/>
                        </a:rPr>
                        <a:t>גבוה יותר היא </a:t>
                      </a:r>
                      <a:r>
                        <a:rPr lang="he-IL" sz="1600" dirty="0" smtClean="0">
                          <a:effectLst/>
                        </a:rPr>
                        <a:t>תקבל ניקוד גבוה יותר.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67" name="Picture 2" descr="Question_Coun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55" y="5174452"/>
            <a:ext cx="3708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" descr="Question_Text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55" y="3412816"/>
            <a:ext cx="3708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4" descr="Question_Rating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462" y="4339003"/>
            <a:ext cx="373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3" descr="Question_mult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55" y="2577970"/>
            <a:ext cx="3708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1" descr="Question_Choise_B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55" y="2139058"/>
            <a:ext cx="3708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חזרה לפורטל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47" y="144117"/>
            <a:ext cx="2174175" cy="7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            - </a:t>
            </a:r>
            <a:r>
              <a:rPr lang="he-IL" dirty="0" err="1" smtClean="0"/>
              <a:t>טכנוגוגיה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כנס טכנולוגיות למידה </a:t>
            </a:r>
            <a:endParaRPr lang="he-IL" dirty="0"/>
          </a:p>
        </p:txBody>
      </p:sp>
      <p:sp>
        <p:nvSpPr>
          <p:cNvPr id="16" name="Rectangle 15"/>
          <p:cNvSpPr/>
          <p:nvPr/>
        </p:nvSpPr>
        <p:spPr>
          <a:xfrm>
            <a:off x="5219141" y="1714076"/>
            <a:ext cx="155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dirty="0">
                <a:solidFill>
                  <a:sysClr val="windowText" lastClr="000000"/>
                </a:solidFill>
              </a:rPr>
              <a:t>הכרת מאפייני הקהל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55279167"/>
              </p:ext>
            </p:extLst>
          </p:nvPr>
        </p:nvGraphicFramePr>
        <p:xfrm>
          <a:off x="419100" y="1524000"/>
          <a:ext cx="82821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8" name="Picture 8" descr="חזרה לפורטל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47" y="144117"/>
            <a:ext cx="2174175" cy="7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057400" y="1601504"/>
            <a:ext cx="783497" cy="762117"/>
            <a:chOff x="685800" y="1676400"/>
            <a:chExt cx="1000155" cy="972863"/>
          </a:xfrm>
        </p:grpSpPr>
        <p:pic>
          <p:nvPicPr>
            <p:cNvPr id="32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42" y="1677006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6" r="2686" b="2589"/>
          <a:stretch/>
        </p:blipFill>
        <p:spPr>
          <a:xfrm>
            <a:off x="641891" y="1670244"/>
            <a:ext cx="606881" cy="63106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57400" y="2542284"/>
            <a:ext cx="783497" cy="762117"/>
            <a:chOff x="685800" y="1676400"/>
            <a:chExt cx="1000155" cy="972863"/>
          </a:xfrm>
        </p:grpSpPr>
        <p:pic>
          <p:nvPicPr>
            <p:cNvPr id="37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42" y="2645218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052125" y="3531719"/>
            <a:ext cx="783497" cy="762117"/>
            <a:chOff x="685800" y="1676400"/>
            <a:chExt cx="1000155" cy="972863"/>
          </a:xfrm>
        </p:grpSpPr>
        <p:pic>
          <p:nvPicPr>
            <p:cNvPr id="45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2052125" y="4492472"/>
            <a:ext cx="783497" cy="762117"/>
            <a:chOff x="685800" y="1676400"/>
            <a:chExt cx="1000155" cy="972863"/>
          </a:xfrm>
        </p:grpSpPr>
        <p:pic>
          <p:nvPicPr>
            <p:cNvPr id="48" name="Picture 1" descr="Description: C:\Documents and Settings\Administrator\My Documents\Visual Studio 2010\Projects\SMSprojWorkspace\sms project\smsProject\SmsWeb\System\images\32x32\Question_Choise_B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84" y="1676400"/>
              <a:ext cx="801471" cy="7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 descr="Description: C:\Documents and Settings\Administrator\My Documents\Visual Studio 2010\Projects\SMSprojWorkspace\sms project\smsProject\SmsWeb\System\images\32x32\Question_mult_b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67561"/>
              <a:ext cx="806862" cy="7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42" y="4543272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1" descr="C:\Documents and Settings\Administrator\My Documents\Visual Studio 2010\Projects\SMSprojWorkspace\sms project\smsProject\SmsWeb\System\images\32x32\Question_Rating_bi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444" y="4543272"/>
            <a:ext cx="648969" cy="60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:\Documents and Settings\Administrator\My Documents\Visual Studio 2010\Projects\SMSprojWorkspace\sms project\smsProject\SmsWeb\System\images\32x32\Question_Text_B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42" y="5478503"/>
            <a:ext cx="633484" cy="6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91" y="5478050"/>
            <a:ext cx="606881" cy="6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2DA2BF"/>
      </a:hlink>
      <a:folHlink>
        <a:srgbClr val="44B9E8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721</TotalTime>
  <Words>653</Words>
  <Application>Microsoft Office PowerPoint</Application>
  <PresentationFormat>On-screen Show (4:3)</PresentationFormat>
  <Paragraphs>176</Paragraphs>
  <Slides>29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Gisha</vt:lpstr>
      <vt:lpstr>Trebuchet MS</vt:lpstr>
      <vt:lpstr>Wingdings 2</vt:lpstr>
      <vt:lpstr>Quotable</vt:lpstr>
      <vt:lpstr>כלים חינמיים –  המחלקה לטכנולוגיות למידה</vt:lpstr>
      <vt:lpstr>מי אנחנו?</vt:lpstr>
      <vt:lpstr>על מה נדבר?</vt:lpstr>
      <vt:lpstr>ואיך נעשה את זה?</vt:lpstr>
      <vt:lpstr>מחוללי פעילויות מתוקשבות</vt:lpstr>
      <vt:lpstr>              - על המערכת</vt:lpstr>
      <vt:lpstr>              - על המערכת</vt:lpstr>
      <vt:lpstr>              - על המערכת</vt:lpstr>
      <vt:lpstr>              - טכנוגוגיה</vt:lpstr>
      <vt:lpstr>              - טכנוגוגיה</vt:lpstr>
      <vt:lpstr>PowerPoint Presentation</vt:lpstr>
      <vt:lpstr>PowerPoint Presentation</vt:lpstr>
      <vt:lpstr>PowerPoint Presentation</vt:lpstr>
      <vt:lpstr>PowerPoint Presentation</vt:lpstr>
      <vt:lpstr>              - על המערכת</vt:lpstr>
      <vt:lpstr>                      הדגמה</vt:lpstr>
      <vt:lpstr>PowerPoint Presentation</vt:lpstr>
      <vt:lpstr>                   - על המערכת</vt:lpstr>
      <vt:lpstr>                   - על המערכת</vt:lpstr>
      <vt:lpstr>PowerPoint Presentation</vt:lpstr>
      <vt:lpstr>PowerPoint Presentation</vt:lpstr>
      <vt:lpstr>                    - על המערכת</vt:lpstr>
      <vt:lpstr>PowerPoint Presentation</vt:lpstr>
      <vt:lpstr>PowerPoint Presentation</vt:lpstr>
      <vt:lpstr>PowerPoint Presentation</vt:lpstr>
      <vt:lpstr>QRace</vt:lpstr>
      <vt:lpstr>מחוללי משחקים מתוקשבים לתרגול</vt:lpstr>
      <vt:lpstr>רוצים עוד?</vt:lpstr>
      <vt:lpstr>תודה על ההקשבה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Noga</dc:creator>
  <cp:lastModifiedBy>Telem Hit</cp:lastModifiedBy>
  <cp:revision>51</cp:revision>
  <cp:lastPrinted>2014-07-13T15:33:02Z</cp:lastPrinted>
  <dcterms:created xsi:type="dcterms:W3CDTF">2014-06-26T09:22:28Z</dcterms:created>
  <dcterms:modified xsi:type="dcterms:W3CDTF">2014-07-17T11:54:23Z</dcterms:modified>
</cp:coreProperties>
</file>